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6" r:id="rId2"/>
  </p:sldMasterIdLst>
  <p:notesMasterIdLst>
    <p:notesMasterId r:id="rId14"/>
  </p:notesMasterIdLst>
  <p:handoutMasterIdLst>
    <p:handoutMasterId r:id="rId15"/>
  </p:handoutMasterIdLst>
  <p:sldIdLst>
    <p:sldId id="402" r:id="rId3"/>
    <p:sldId id="510" r:id="rId4"/>
    <p:sldId id="485" r:id="rId5"/>
    <p:sldId id="486" r:id="rId6"/>
    <p:sldId id="511" r:id="rId7"/>
    <p:sldId id="487" r:id="rId8"/>
    <p:sldId id="493" r:id="rId9"/>
    <p:sldId id="488" r:id="rId10"/>
    <p:sldId id="512" r:id="rId11"/>
    <p:sldId id="513" r:id="rId12"/>
    <p:sldId id="541" r:id="rId13"/>
  </p:sldIdLst>
  <p:sldSz cx="16257588" cy="9144000"/>
  <p:notesSz cx="6858000" cy="9144000"/>
  <p:defaultTextStyle>
    <a:defPPr>
      <a:defRPr lang="en-US"/>
    </a:defPPr>
    <a:lvl1pPr marL="0" algn="l" defTabSz="145151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5759" algn="l" defTabSz="145151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1519" algn="l" defTabSz="145151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7278" algn="l" defTabSz="145151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3037" algn="l" defTabSz="145151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8796" algn="l" defTabSz="145151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4556" algn="l" defTabSz="145151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0315" algn="l" defTabSz="145151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06074" algn="l" defTabSz="145151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68">
          <p15:clr>
            <a:srgbClr val="A4A3A4"/>
          </p15:clr>
        </p15:guide>
        <p15:guide id="2" pos="1295">
          <p15:clr>
            <a:srgbClr val="A4A3A4"/>
          </p15:clr>
        </p15:guide>
        <p15:guide id="3" pos="5120">
          <p15:clr>
            <a:srgbClr val="A4A3A4"/>
          </p15:clr>
        </p15:guide>
        <p15:guide id="4" pos="91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Victor Sundquist" initials="VS [4]" lastIdx="1" clrIdx="6"/>
  <p:cmAuthor id="1" name="Victor Sundquist" initials="VS" lastIdx="2" clrIdx="0"/>
  <p:cmAuthor id="8" name="Victor Sundquist" initials="VS [5]" lastIdx="1" clrIdx="7"/>
  <p:cmAuthor id="2" name="Victor Sundquist" initials="VS [2]" lastIdx="1" clrIdx="1"/>
  <p:cmAuthor id="3" name="Victor Sundquist" initials="VS [2] [2]" lastIdx="1" clrIdx="2"/>
  <p:cmAuthor id="4" name="Victor Sundquist" initials="VS [3]" lastIdx="1" clrIdx="3"/>
  <p:cmAuthor id="5" name="Victor Sundquist" initials="VS [2] [3]" lastIdx="1" clrIdx="4"/>
  <p:cmAuthor id="6" name="Victor Sundquist" initials="VS [2] [2] [2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ABD"/>
    <a:srgbClr val="FBF8AA"/>
    <a:srgbClr val="F8FA87"/>
    <a:srgbClr val="FBF47A"/>
    <a:srgbClr val="FCF442"/>
    <a:srgbClr val="FDEE1F"/>
    <a:srgbClr val="FEE700"/>
    <a:srgbClr val="FFD300"/>
    <a:srgbClr val="FFD700"/>
    <a:srgbClr val="FBF3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E3FDE45-AF77-4B5C-9715-49D594BDF05E}" styleName="Ljust format 1 - Dekorfärg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Ljust format 3 - Dekorfärg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67" autoAdjust="0"/>
    <p:restoredTop sz="84626" autoAdjust="0"/>
  </p:normalViewPr>
  <p:slideViewPr>
    <p:cSldViewPr>
      <p:cViewPr varScale="1">
        <p:scale>
          <a:sx n="80" d="100"/>
          <a:sy n="80" d="100"/>
        </p:scale>
        <p:origin x="952" y="208"/>
      </p:cViewPr>
      <p:guideLst>
        <p:guide orient="horz" pos="968"/>
        <p:guide pos="1295"/>
        <p:guide pos="5120"/>
        <p:guide pos="914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18144"/>
    </p:cViewPr>
  </p:sorterViewPr>
  <p:notesViewPr>
    <p:cSldViewPr>
      <p:cViewPr varScale="1">
        <p:scale>
          <a:sx n="84" d="100"/>
          <a:sy n="84" d="100"/>
        </p:scale>
        <p:origin x="-236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D99F95-5F89-F045-BDAC-67BBC2AB8157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24B6F8DD-75F8-0446-AF74-7291DCBE813D}">
      <dgm:prSet phldrT="[Text]" custT="1"/>
      <dgm:spPr>
        <a:solidFill>
          <a:srgbClr val="FFD300"/>
        </a:solidFill>
      </dgm:spPr>
      <dgm:t>
        <a:bodyPr/>
        <a:lstStyle/>
        <a:p>
          <a:r>
            <a:rPr lang="sv-SE" sz="4000" b="1" dirty="0"/>
            <a:t>Lagen</a:t>
          </a:r>
        </a:p>
        <a:p>
          <a:r>
            <a:rPr lang="sv-SE" sz="1900" dirty="0">
              <a:solidFill>
                <a:schemeClr val="tx1">
                  <a:lumMod val="90000"/>
                  <a:lumOff val="10000"/>
                </a:schemeClr>
              </a:solidFill>
            </a:rPr>
            <a:t>Spelare, föräldrar och fans</a:t>
          </a:r>
          <a:endParaRPr lang="sv-SE" sz="1900" dirty="0"/>
        </a:p>
      </dgm:t>
    </dgm:pt>
    <dgm:pt modelId="{D6868ABA-CEA7-3945-965D-126A7729B9BA}" type="parTrans" cxnId="{8C614410-68CE-1B4C-BC07-7705E0529C36}">
      <dgm:prSet/>
      <dgm:spPr/>
      <dgm:t>
        <a:bodyPr/>
        <a:lstStyle/>
        <a:p>
          <a:endParaRPr lang="sv-SE"/>
        </a:p>
      </dgm:t>
    </dgm:pt>
    <dgm:pt modelId="{F905B819-2280-094A-BAAE-FE679AE3D7B0}" type="sibTrans" cxnId="{8C614410-68CE-1B4C-BC07-7705E0529C36}">
      <dgm:prSet/>
      <dgm:spPr/>
      <dgm:t>
        <a:bodyPr/>
        <a:lstStyle/>
        <a:p>
          <a:endParaRPr lang="sv-SE"/>
        </a:p>
      </dgm:t>
    </dgm:pt>
    <dgm:pt modelId="{90FF287B-E14F-C44F-8AA2-3CA820D7CEE7}">
      <dgm:prSet phldrT="[Text]" custT="1"/>
      <dgm:spPr>
        <a:solidFill>
          <a:srgbClr val="FEE700"/>
        </a:solidFill>
      </dgm:spPr>
      <dgm:t>
        <a:bodyPr/>
        <a:lstStyle/>
        <a:p>
          <a:r>
            <a:rPr lang="sv-SE" sz="4000" b="1" dirty="0"/>
            <a:t>Volontärer</a:t>
          </a:r>
          <a:endParaRPr lang="sv-SE" sz="1900" b="1" dirty="0"/>
        </a:p>
        <a:p>
          <a:r>
            <a:rPr lang="sv-SE" sz="1900" dirty="0">
              <a:solidFill>
                <a:schemeClr val="tx1">
                  <a:lumMod val="90000"/>
                  <a:lumOff val="10000"/>
                </a:schemeClr>
              </a:solidFill>
            </a:rPr>
            <a:t>Lagföräldrar, föräldrar och Alumni </a:t>
          </a:r>
          <a:endParaRPr lang="sv-SE" sz="1900" dirty="0"/>
        </a:p>
      </dgm:t>
    </dgm:pt>
    <dgm:pt modelId="{860164E6-64E3-2245-BE7B-76996BFCE29E}" type="parTrans" cxnId="{254CC8A1-775A-A544-8DEC-F99811693779}">
      <dgm:prSet/>
      <dgm:spPr/>
      <dgm:t>
        <a:bodyPr/>
        <a:lstStyle/>
        <a:p>
          <a:endParaRPr lang="sv-SE"/>
        </a:p>
      </dgm:t>
    </dgm:pt>
    <dgm:pt modelId="{2C679ED8-FC26-AE43-8142-F49A6F81CD20}" type="sibTrans" cxnId="{254CC8A1-775A-A544-8DEC-F99811693779}">
      <dgm:prSet/>
      <dgm:spPr/>
      <dgm:t>
        <a:bodyPr/>
        <a:lstStyle/>
        <a:p>
          <a:endParaRPr lang="sv-SE"/>
        </a:p>
      </dgm:t>
    </dgm:pt>
    <dgm:pt modelId="{2CF543EB-16C1-E449-B70A-4A6996453FC3}">
      <dgm:prSet phldrT="[Text]" custT="1"/>
      <dgm:spPr>
        <a:solidFill>
          <a:srgbClr val="FCF442"/>
        </a:solidFill>
      </dgm:spPr>
      <dgm:t>
        <a:bodyPr/>
        <a:lstStyle/>
        <a:p>
          <a:r>
            <a:rPr lang="sv-SE" sz="4000" b="1" dirty="0"/>
            <a:t>Ledare</a:t>
          </a:r>
          <a:endParaRPr lang="sv-SE" sz="1900" b="1" dirty="0"/>
        </a:p>
        <a:p>
          <a:r>
            <a:rPr lang="sv-SE" sz="1900" dirty="0" err="1">
              <a:solidFill>
                <a:schemeClr val="tx1">
                  <a:lumMod val="90000"/>
                  <a:lumOff val="10000"/>
                </a:schemeClr>
              </a:solidFill>
            </a:rPr>
            <a:t>Ccoacher</a:t>
          </a:r>
          <a:r>
            <a:rPr lang="sv-SE" sz="1900" dirty="0">
              <a:solidFill>
                <a:schemeClr val="tx1">
                  <a:lumMod val="90000"/>
                  <a:lumOff val="10000"/>
                </a:schemeClr>
              </a:solidFill>
            </a:rPr>
            <a:t>, </a:t>
          </a:r>
          <a:r>
            <a:rPr lang="sv-SE" sz="1900" dirty="0" err="1">
              <a:solidFill>
                <a:schemeClr val="tx1">
                  <a:lumMod val="90000"/>
                  <a:lumOff val="10000"/>
                </a:schemeClr>
              </a:solidFill>
            </a:rPr>
            <a:t>fystränare</a:t>
          </a:r>
          <a:r>
            <a:rPr lang="sv-SE" sz="1900" dirty="0">
              <a:solidFill>
                <a:schemeClr val="tx1">
                  <a:lumMod val="90000"/>
                  <a:lumOff val="10000"/>
                </a:schemeClr>
              </a:solidFill>
            </a:rPr>
            <a:t> och trainees</a:t>
          </a:r>
          <a:endParaRPr lang="sv-SE" sz="1900" dirty="0"/>
        </a:p>
      </dgm:t>
    </dgm:pt>
    <dgm:pt modelId="{3EE18EAE-6AB0-AA40-AD85-13AB52A4075A}" type="parTrans" cxnId="{73D1F134-952E-6F40-BB63-38FA83D4777A}">
      <dgm:prSet/>
      <dgm:spPr/>
      <dgm:t>
        <a:bodyPr/>
        <a:lstStyle/>
        <a:p>
          <a:endParaRPr lang="sv-SE"/>
        </a:p>
      </dgm:t>
    </dgm:pt>
    <dgm:pt modelId="{BB892695-F120-DC4C-8B94-05D850832F76}" type="sibTrans" cxnId="{73D1F134-952E-6F40-BB63-38FA83D4777A}">
      <dgm:prSet/>
      <dgm:spPr/>
      <dgm:t>
        <a:bodyPr/>
        <a:lstStyle/>
        <a:p>
          <a:endParaRPr lang="sv-SE"/>
        </a:p>
      </dgm:t>
    </dgm:pt>
    <dgm:pt modelId="{549EC3E9-59DE-C34C-984A-406287F4C4A9}">
      <dgm:prSet phldrT="[Text]" custT="1"/>
      <dgm:spPr>
        <a:solidFill>
          <a:srgbClr val="F8FA87"/>
        </a:solidFill>
      </dgm:spPr>
      <dgm:t>
        <a:bodyPr/>
        <a:lstStyle/>
        <a:p>
          <a:r>
            <a:rPr lang="sv-SE" sz="4000" b="1" dirty="0"/>
            <a:t>Kansliet</a:t>
          </a:r>
          <a:endParaRPr lang="sv-SE" sz="1900" b="1" dirty="0"/>
        </a:p>
        <a:p>
          <a:r>
            <a:rPr lang="sv-SE" sz="1900" dirty="0">
              <a:solidFill>
                <a:schemeClr val="tx1">
                  <a:lumMod val="90000"/>
                  <a:lumOff val="10000"/>
                </a:schemeClr>
              </a:solidFill>
            </a:rPr>
            <a:t>Klubbchef och Kanslichef</a:t>
          </a:r>
          <a:endParaRPr lang="sv-SE" sz="1900" dirty="0"/>
        </a:p>
      </dgm:t>
    </dgm:pt>
    <dgm:pt modelId="{4BEAF226-AF67-7346-B835-37870491C57A}" type="parTrans" cxnId="{59F6C6AB-FFF1-564A-AC6D-13D62B7E34EE}">
      <dgm:prSet/>
      <dgm:spPr/>
      <dgm:t>
        <a:bodyPr/>
        <a:lstStyle/>
        <a:p>
          <a:endParaRPr lang="sv-SE"/>
        </a:p>
      </dgm:t>
    </dgm:pt>
    <dgm:pt modelId="{FB6615F5-4DF5-704B-BD1E-781B7C2BF838}" type="sibTrans" cxnId="{59F6C6AB-FFF1-564A-AC6D-13D62B7E34EE}">
      <dgm:prSet/>
      <dgm:spPr/>
      <dgm:t>
        <a:bodyPr/>
        <a:lstStyle/>
        <a:p>
          <a:endParaRPr lang="sv-SE"/>
        </a:p>
      </dgm:t>
    </dgm:pt>
    <dgm:pt modelId="{4C308B8E-4050-D045-B7A0-6F2262272FAA}">
      <dgm:prSet phldrT="[Text]" custT="1"/>
      <dgm:spPr>
        <a:solidFill>
          <a:srgbClr val="FBFABD"/>
        </a:solidFill>
      </dgm:spPr>
      <dgm:t>
        <a:bodyPr/>
        <a:lstStyle/>
        <a:p>
          <a:r>
            <a:rPr lang="sv-SE" sz="2400" b="1" dirty="0"/>
            <a:t>Styrelsen</a:t>
          </a:r>
        </a:p>
        <a:p>
          <a:endParaRPr lang="sv-SE" sz="3600" b="1" dirty="0"/>
        </a:p>
      </dgm:t>
    </dgm:pt>
    <dgm:pt modelId="{2E1C8C35-F443-844D-8013-5E3857DEB9BA}" type="parTrans" cxnId="{BD597952-3F05-B94E-A2E4-3E0FBFB59101}">
      <dgm:prSet/>
      <dgm:spPr/>
      <dgm:t>
        <a:bodyPr/>
        <a:lstStyle/>
        <a:p>
          <a:endParaRPr lang="sv-SE"/>
        </a:p>
      </dgm:t>
    </dgm:pt>
    <dgm:pt modelId="{584A7894-63AB-9340-9688-ED7B3C2CB7FE}" type="sibTrans" cxnId="{BD597952-3F05-B94E-A2E4-3E0FBFB59101}">
      <dgm:prSet/>
      <dgm:spPr/>
      <dgm:t>
        <a:bodyPr/>
        <a:lstStyle/>
        <a:p>
          <a:endParaRPr lang="sv-SE"/>
        </a:p>
      </dgm:t>
    </dgm:pt>
    <dgm:pt modelId="{B5E22590-9FED-9D49-8898-455FF886BBAB}" type="pres">
      <dgm:prSet presAssocID="{AFD99F95-5F89-F045-BDAC-67BBC2AB8157}" presName="Name0" presStyleCnt="0">
        <dgm:presLayoutVars>
          <dgm:dir/>
          <dgm:animLvl val="lvl"/>
          <dgm:resizeHandles val="exact"/>
        </dgm:presLayoutVars>
      </dgm:prSet>
      <dgm:spPr/>
    </dgm:pt>
    <dgm:pt modelId="{BCF99F8F-65F1-C345-8309-C5F8180BFE91}" type="pres">
      <dgm:prSet presAssocID="{24B6F8DD-75F8-0446-AF74-7291DCBE813D}" presName="Name8" presStyleCnt="0"/>
      <dgm:spPr/>
    </dgm:pt>
    <dgm:pt modelId="{F9EA70B0-1556-C142-A64D-350CC284A8D7}" type="pres">
      <dgm:prSet presAssocID="{24B6F8DD-75F8-0446-AF74-7291DCBE813D}" presName="level" presStyleLbl="node1" presStyleIdx="0" presStyleCnt="5">
        <dgm:presLayoutVars>
          <dgm:chMax val="1"/>
          <dgm:bulletEnabled val="1"/>
        </dgm:presLayoutVars>
      </dgm:prSet>
      <dgm:spPr/>
    </dgm:pt>
    <dgm:pt modelId="{09A72DD4-211A-F749-A9FB-E24955B4C848}" type="pres">
      <dgm:prSet presAssocID="{24B6F8DD-75F8-0446-AF74-7291DCBE813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D10B21A-5486-3540-B952-D8008CAEE21B}" type="pres">
      <dgm:prSet presAssocID="{90FF287B-E14F-C44F-8AA2-3CA820D7CEE7}" presName="Name8" presStyleCnt="0"/>
      <dgm:spPr/>
    </dgm:pt>
    <dgm:pt modelId="{AD82D5F9-A687-EF4F-9CFF-A9EF334EF61E}" type="pres">
      <dgm:prSet presAssocID="{90FF287B-E14F-C44F-8AA2-3CA820D7CEE7}" presName="level" presStyleLbl="node1" presStyleIdx="1" presStyleCnt="5">
        <dgm:presLayoutVars>
          <dgm:chMax val="1"/>
          <dgm:bulletEnabled val="1"/>
        </dgm:presLayoutVars>
      </dgm:prSet>
      <dgm:spPr/>
    </dgm:pt>
    <dgm:pt modelId="{9C780A36-721C-DF46-86CD-6164A44953E1}" type="pres">
      <dgm:prSet presAssocID="{90FF287B-E14F-C44F-8AA2-3CA820D7CEE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D0FF346-BCF5-6B44-999C-AF3962CDBCCE}" type="pres">
      <dgm:prSet presAssocID="{2CF543EB-16C1-E449-B70A-4A6996453FC3}" presName="Name8" presStyleCnt="0"/>
      <dgm:spPr/>
    </dgm:pt>
    <dgm:pt modelId="{145F6147-0755-FB44-8913-C340BFF675CA}" type="pres">
      <dgm:prSet presAssocID="{2CF543EB-16C1-E449-B70A-4A6996453FC3}" presName="level" presStyleLbl="node1" presStyleIdx="2" presStyleCnt="5">
        <dgm:presLayoutVars>
          <dgm:chMax val="1"/>
          <dgm:bulletEnabled val="1"/>
        </dgm:presLayoutVars>
      </dgm:prSet>
      <dgm:spPr/>
    </dgm:pt>
    <dgm:pt modelId="{F0A9D605-26E1-8245-91AF-652DC96F562C}" type="pres">
      <dgm:prSet presAssocID="{2CF543EB-16C1-E449-B70A-4A6996453FC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3A12596-7B07-8644-94D4-CE521F2B1304}" type="pres">
      <dgm:prSet presAssocID="{549EC3E9-59DE-C34C-984A-406287F4C4A9}" presName="Name8" presStyleCnt="0"/>
      <dgm:spPr/>
    </dgm:pt>
    <dgm:pt modelId="{4F1B76EC-33E2-AB4D-B64A-ED4FA98AB3BB}" type="pres">
      <dgm:prSet presAssocID="{549EC3E9-59DE-C34C-984A-406287F4C4A9}" presName="level" presStyleLbl="node1" presStyleIdx="3" presStyleCnt="5" custScaleY="105682">
        <dgm:presLayoutVars>
          <dgm:chMax val="1"/>
          <dgm:bulletEnabled val="1"/>
        </dgm:presLayoutVars>
      </dgm:prSet>
      <dgm:spPr/>
    </dgm:pt>
    <dgm:pt modelId="{DD7D9B23-66B5-4745-BE3E-373C589D27CF}" type="pres">
      <dgm:prSet presAssocID="{549EC3E9-59DE-C34C-984A-406287F4C4A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C1A89A3-70C5-5744-9BF7-C4158BC3A245}" type="pres">
      <dgm:prSet presAssocID="{4C308B8E-4050-D045-B7A0-6F2262272FAA}" presName="Name8" presStyleCnt="0"/>
      <dgm:spPr/>
    </dgm:pt>
    <dgm:pt modelId="{EEF6D6E7-1684-9441-96D7-E2682159EE95}" type="pres">
      <dgm:prSet presAssocID="{4C308B8E-4050-D045-B7A0-6F2262272FAA}" presName="level" presStyleLbl="node1" presStyleIdx="4" presStyleCnt="5" custLinFactNeighborY="0">
        <dgm:presLayoutVars>
          <dgm:chMax val="1"/>
          <dgm:bulletEnabled val="1"/>
        </dgm:presLayoutVars>
      </dgm:prSet>
      <dgm:spPr/>
    </dgm:pt>
    <dgm:pt modelId="{A23F0361-9C28-D748-A65B-777140C6F062}" type="pres">
      <dgm:prSet presAssocID="{4C308B8E-4050-D045-B7A0-6F2262272FAA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25A6CE0E-7583-FD4B-95D5-EF5C7BBC9360}" type="presOf" srcId="{90FF287B-E14F-C44F-8AA2-3CA820D7CEE7}" destId="{9C780A36-721C-DF46-86CD-6164A44953E1}" srcOrd="1" destOrd="0" presId="urn:microsoft.com/office/officeart/2005/8/layout/pyramid3"/>
    <dgm:cxn modelId="{2EE5710F-1B1E-1C42-92EB-1FC8C8FF9FCD}" type="presOf" srcId="{549EC3E9-59DE-C34C-984A-406287F4C4A9}" destId="{DD7D9B23-66B5-4745-BE3E-373C589D27CF}" srcOrd="1" destOrd="0" presId="urn:microsoft.com/office/officeart/2005/8/layout/pyramid3"/>
    <dgm:cxn modelId="{8C614410-68CE-1B4C-BC07-7705E0529C36}" srcId="{AFD99F95-5F89-F045-BDAC-67BBC2AB8157}" destId="{24B6F8DD-75F8-0446-AF74-7291DCBE813D}" srcOrd="0" destOrd="0" parTransId="{D6868ABA-CEA7-3945-965D-126A7729B9BA}" sibTransId="{F905B819-2280-094A-BAAE-FE679AE3D7B0}"/>
    <dgm:cxn modelId="{73D1F134-952E-6F40-BB63-38FA83D4777A}" srcId="{AFD99F95-5F89-F045-BDAC-67BBC2AB8157}" destId="{2CF543EB-16C1-E449-B70A-4A6996453FC3}" srcOrd="2" destOrd="0" parTransId="{3EE18EAE-6AB0-AA40-AD85-13AB52A4075A}" sibTransId="{BB892695-F120-DC4C-8B94-05D850832F76}"/>
    <dgm:cxn modelId="{BA0C0B3E-0DF1-0248-A97E-F77E7C546F41}" type="presOf" srcId="{2CF543EB-16C1-E449-B70A-4A6996453FC3}" destId="{F0A9D605-26E1-8245-91AF-652DC96F562C}" srcOrd="1" destOrd="0" presId="urn:microsoft.com/office/officeart/2005/8/layout/pyramid3"/>
    <dgm:cxn modelId="{D739D641-F475-0449-8580-6AA5D68FEED0}" type="presOf" srcId="{4C308B8E-4050-D045-B7A0-6F2262272FAA}" destId="{EEF6D6E7-1684-9441-96D7-E2682159EE95}" srcOrd="0" destOrd="0" presId="urn:microsoft.com/office/officeart/2005/8/layout/pyramid3"/>
    <dgm:cxn modelId="{BD597952-3F05-B94E-A2E4-3E0FBFB59101}" srcId="{AFD99F95-5F89-F045-BDAC-67BBC2AB8157}" destId="{4C308B8E-4050-D045-B7A0-6F2262272FAA}" srcOrd="4" destOrd="0" parTransId="{2E1C8C35-F443-844D-8013-5E3857DEB9BA}" sibTransId="{584A7894-63AB-9340-9688-ED7B3C2CB7FE}"/>
    <dgm:cxn modelId="{58D4635F-3F96-0E4B-A2D4-3C9188C587D8}" type="presOf" srcId="{2CF543EB-16C1-E449-B70A-4A6996453FC3}" destId="{145F6147-0755-FB44-8913-C340BFF675CA}" srcOrd="0" destOrd="0" presId="urn:microsoft.com/office/officeart/2005/8/layout/pyramid3"/>
    <dgm:cxn modelId="{72AA2E79-4E09-734D-A65D-9C15824CA930}" type="presOf" srcId="{24B6F8DD-75F8-0446-AF74-7291DCBE813D}" destId="{F9EA70B0-1556-C142-A64D-350CC284A8D7}" srcOrd="0" destOrd="0" presId="urn:microsoft.com/office/officeart/2005/8/layout/pyramid3"/>
    <dgm:cxn modelId="{254CC8A1-775A-A544-8DEC-F99811693779}" srcId="{AFD99F95-5F89-F045-BDAC-67BBC2AB8157}" destId="{90FF287B-E14F-C44F-8AA2-3CA820D7CEE7}" srcOrd="1" destOrd="0" parTransId="{860164E6-64E3-2245-BE7B-76996BFCE29E}" sibTransId="{2C679ED8-FC26-AE43-8142-F49A6F81CD20}"/>
    <dgm:cxn modelId="{59F6C6AB-FFF1-564A-AC6D-13D62B7E34EE}" srcId="{AFD99F95-5F89-F045-BDAC-67BBC2AB8157}" destId="{549EC3E9-59DE-C34C-984A-406287F4C4A9}" srcOrd="3" destOrd="0" parTransId="{4BEAF226-AF67-7346-B835-37870491C57A}" sibTransId="{FB6615F5-4DF5-704B-BD1E-781B7C2BF838}"/>
    <dgm:cxn modelId="{0F25B3B3-B446-C049-84E0-4F802AF52734}" type="presOf" srcId="{90FF287B-E14F-C44F-8AA2-3CA820D7CEE7}" destId="{AD82D5F9-A687-EF4F-9CFF-A9EF334EF61E}" srcOrd="0" destOrd="0" presId="urn:microsoft.com/office/officeart/2005/8/layout/pyramid3"/>
    <dgm:cxn modelId="{1C5E18B9-6365-0E47-BA38-5F02854E86C1}" type="presOf" srcId="{4C308B8E-4050-D045-B7A0-6F2262272FAA}" destId="{A23F0361-9C28-D748-A65B-777140C6F062}" srcOrd="1" destOrd="0" presId="urn:microsoft.com/office/officeart/2005/8/layout/pyramid3"/>
    <dgm:cxn modelId="{94296EC1-2A24-264D-9C8E-A995936722FD}" type="presOf" srcId="{24B6F8DD-75F8-0446-AF74-7291DCBE813D}" destId="{09A72DD4-211A-F749-A9FB-E24955B4C848}" srcOrd="1" destOrd="0" presId="urn:microsoft.com/office/officeart/2005/8/layout/pyramid3"/>
    <dgm:cxn modelId="{057C4DDE-44AE-F845-95AB-DC095CB92A87}" type="presOf" srcId="{549EC3E9-59DE-C34C-984A-406287F4C4A9}" destId="{4F1B76EC-33E2-AB4D-B64A-ED4FA98AB3BB}" srcOrd="0" destOrd="0" presId="urn:microsoft.com/office/officeart/2005/8/layout/pyramid3"/>
    <dgm:cxn modelId="{DBC144EC-5DED-0141-AE93-F7B4CF66DF81}" type="presOf" srcId="{AFD99F95-5F89-F045-BDAC-67BBC2AB8157}" destId="{B5E22590-9FED-9D49-8898-455FF886BBAB}" srcOrd="0" destOrd="0" presId="urn:microsoft.com/office/officeart/2005/8/layout/pyramid3"/>
    <dgm:cxn modelId="{20B134B3-156E-0949-81BC-7149BD3DEE0D}" type="presParOf" srcId="{B5E22590-9FED-9D49-8898-455FF886BBAB}" destId="{BCF99F8F-65F1-C345-8309-C5F8180BFE91}" srcOrd="0" destOrd="0" presId="urn:microsoft.com/office/officeart/2005/8/layout/pyramid3"/>
    <dgm:cxn modelId="{B455CF69-F6AE-7C43-A5AE-C14F68724112}" type="presParOf" srcId="{BCF99F8F-65F1-C345-8309-C5F8180BFE91}" destId="{F9EA70B0-1556-C142-A64D-350CC284A8D7}" srcOrd="0" destOrd="0" presId="urn:microsoft.com/office/officeart/2005/8/layout/pyramid3"/>
    <dgm:cxn modelId="{D8732478-2F6D-714F-A115-2E2EA3C71744}" type="presParOf" srcId="{BCF99F8F-65F1-C345-8309-C5F8180BFE91}" destId="{09A72DD4-211A-F749-A9FB-E24955B4C848}" srcOrd="1" destOrd="0" presId="urn:microsoft.com/office/officeart/2005/8/layout/pyramid3"/>
    <dgm:cxn modelId="{77610679-B4E6-C949-9AAF-3A8B18D75E2C}" type="presParOf" srcId="{B5E22590-9FED-9D49-8898-455FF886BBAB}" destId="{ED10B21A-5486-3540-B952-D8008CAEE21B}" srcOrd="1" destOrd="0" presId="urn:microsoft.com/office/officeart/2005/8/layout/pyramid3"/>
    <dgm:cxn modelId="{A49D8236-DDAC-B64E-872F-AA18471B6D5F}" type="presParOf" srcId="{ED10B21A-5486-3540-B952-D8008CAEE21B}" destId="{AD82D5F9-A687-EF4F-9CFF-A9EF334EF61E}" srcOrd="0" destOrd="0" presId="urn:microsoft.com/office/officeart/2005/8/layout/pyramid3"/>
    <dgm:cxn modelId="{D35A676C-E13A-0B49-872A-98393D59B459}" type="presParOf" srcId="{ED10B21A-5486-3540-B952-D8008CAEE21B}" destId="{9C780A36-721C-DF46-86CD-6164A44953E1}" srcOrd="1" destOrd="0" presId="urn:microsoft.com/office/officeart/2005/8/layout/pyramid3"/>
    <dgm:cxn modelId="{5348A849-621C-794F-8F2D-FCCE4B69B423}" type="presParOf" srcId="{B5E22590-9FED-9D49-8898-455FF886BBAB}" destId="{CD0FF346-BCF5-6B44-999C-AF3962CDBCCE}" srcOrd="2" destOrd="0" presId="urn:microsoft.com/office/officeart/2005/8/layout/pyramid3"/>
    <dgm:cxn modelId="{6D62B052-C749-FA49-BE20-C7D5D3082FC6}" type="presParOf" srcId="{CD0FF346-BCF5-6B44-999C-AF3962CDBCCE}" destId="{145F6147-0755-FB44-8913-C340BFF675CA}" srcOrd="0" destOrd="0" presId="urn:microsoft.com/office/officeart/2005/8/layout/pyramid3"/>
    <dgm:cxn modelId="{1EEE177B-1B8F-9840-B801-555F6BD2BEB7}" type="presParOf" srcId="{CD0FF346-BCF5-6B44-999C-AF3962CDBCCE}" destId="{F0A9D605-26E1-8245-91AF-652DC96F562C}" srcOrd="1" destOrd="0" presId="urn:microsoft.com/office/officeart/2005/8/layout/pyramid3"/>
    <dgm:cxn modelId="{528C0E4C-56AA-2B4D-B38C-BFBE2E57832B}" type="presParOf" srcId="{B5E22590-9FED-9D49-8898-455FF886BBAB}" destId="{D3A12596-7B07-8644-94D4-CE521F2B1304}" srcOrd="3" destOrd="0" presId="urn:microsoft.com/office/officeart/2005/8/layout/pyramid3"/>
    <dgm:cxn modelId="{B32A4E27-60BB-924F-97DA-7D8ECDC82883}" type="presParOf" srcId="{D3A12596-7B07-8644-94D4-CE521F2B1304}" destId="{4F1B76EC-33E2-AB4D-B64A-ED4FA98AB3BB}" srcOrd="0" destOrd="0" presId="urn:microsoft.com/office/officeart/2005/8/layout/pyramid3"/>
    <dgm:cxn modelId="{4E21A2E2-898D-BD48-AC89-0511B6E43FD8}" type="presParOf" srcId="{D3A12596-7B07-8644-94D4-CE521F2B1304}" destId="{DD7D9B23-66B5-4745-BE3E-373C589D27CF}" srcOrd="1" destOrd="0" presId="urn:microsoft.com/office/officeart/2005/8/layout/pyramid3"/>
    <dgm:cxn modelId="{F513792E-C10C-034D-A316-BE94F15AFDEB}" type="presParOf" srcId="{B5E22590-9FED-9D49-8898-455FF886BBAB}" destId="{CC1A89A3-70C5-5744-9BF7-C4158BC3A245}" srcOrd="4" destOrd="0" presId="urn:microsoft.com/office/officeart/2005/8/layout/pyramid3"/>
    <dgm:cxn modelId="{01B10DF9-38D3-D140-B79C-29EF183DBA77}" type="presParOf" srcId="{CC1A89A3-70C5-5744-9BF7-C4158BC3A245}" destId="{EEF6D6E7-1684-9441-96D7-E2682159EE95}" srcOrd="0" destOrd="0" presId="urn:microsoft.com/office/officeart/2005/8/layout/pyramid3"/>
    <dgm:cxn modelId="{F8175E28-9AD2-4845-8986-6D7A1A843FDB}" type="presParOf" srcId="{CC1A89A3-70C5-5744-9BF7-C4158BC3A245}" destId="{A23F0361-9C28-D748-A65B-777140C6F062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EA70B0-1556-C142-A64D-350CC284A8D7}">
      <dsp:nvSpPr>
        <dsp:cNvPr id="0" name=""/>
        <dsp:cNvSpPr/>
      </dsp:nvSpPr>
      <dsp:spPr>
        <a:xfrm rot="10800000">
          <a:off x="0" y="0"/>
          <a:ext cx="10217026" cy="1267340"/>
        </a:xfrm>
        <a:prstGeom prst="trapezoid">
          <a:avLst>
            <a:gd name="adj" fmla="val 79712"/>
          </a:avLst>
        </a:prstGeom>
        <a:solidFill>
          <a:srgbClr val="FFD30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4000" b="1" kern="1200" dirty="0"/>
            <a:t>Lagen</a:t>
          </a: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900" kern="1200" dirty="0">
              <a:solidFill>
                <a:schemeClr val="tx1">
                  <a:lumMod val="90000"/>
                  <a:lumOff val="10000"/>
                </a:schemeClr>
              </a:solidFill>
            </a:rPr>
            <a:t>Spelare, föräldrar och fans</a:t>
          </a:r>
          <a:endParaRPr lang="sv-SE" sz="1900" kern="1200" dirty="0"/>
        </a:p>
      </dsp:txBody>
      <dsp:txXfrm rot="-10800000">
        <a:off x="1787979" y="0"/>
        <a:ext cx="6641066" cy="1267340"/>
      </dsp:txXfrm>
    </dsp:sp>
    <dsp:sp modelId="{AD82D5F9-A687-EF4F-9CFF-A9EF334EF61E}">
      <dsp:nvSpPr>
        <dsp:cNvPr id="0" name=""/>
        <dsp:cNvSpPr/>
      </dsp:nvSpPr>
      <dsp:spPr>
        <a:xfrm rot="10800000">
          <a:off x="1010222" y="1267340"/>
          <a:ext cx="8196581" cy="1267340"/>
        </a:xfrm>
        <a:prstGeom prst="trapezoid">
          <a:avLst>
            <a:gd name="adj" fmla="val 79712"/>
          </a:avLst>
        </a:prstGeom>
        <a:solidFill>
          <a:srgbClr val="FEE70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4000" b="1" kern="1200" dirty="0"/>
            <a:t>Volontärer</a:t>
          </a:r>
          <a:endParaRPr lang="sv-SE" sz="1900" b="1" kern="1200" dirty="0"/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900" kern="1200" dirty="0">
              <a:solidFill>
                <a:schemeClr val="tx1">
                  <a:lumMod val="90000"/>
                  <a:lumOff val="10000"/>
                </a:schemeClr>
              </a:solidFill>
            </a:rPr>
            <a:t>Lagföräldrar, föräldrar och Alumni </a:t>
          </a:r>
          <a:endParaRPr lang="sv-SE" sz="1900" kern="1200" dirty="0"/>
        </a:p>
      </dsp:txBody>
      <dsp:txXfrm rot="-10800000">
        <a:off x="2444624" y="1267340"/>
        <a:ext cx="5327777" cy="1267340"/>
      </dsp:txXfrm>
    </dsp:sp>
    <dsp:sp modelId="{145F6147-0755-FB44-8913-C340BFF675CA}">
      <dsp:nvSpPr>
        <dsp:cNvPr id="0" name=""/>
        <dsp:cNvSpPr/>
      </dsp:nvSpPr>
      <dsp:spPr>
        <a:xfrm rot="10800000">
          <a:off x="2020444" y="2534680"/>
          <a:ext cx="6176136" cy="1267340"/>
        </a:xfrm>
        <a:prstGeom prst="trapezoid">
          <a:avLst>
            <a:gd name="adj" fmla="val 79712"/>
          </a:avLst>
        </a:prstGeom>
        <a:solidFill>
          <a:srgbClr val="FCF442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4000" b="1" kern="1200" dirty="0"/>
            <a:t>Ledare</a:t>
          </a:r>
          <a:endParaRPr lang="sv-SE" sz="1900" b="1" kern="1200" dirty="0"/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900" kern="1200" dirty="0" err="1">
              <a:solidFill>
                <a:schemeClr val="tx1">
                  <a:lumMod val="90000"/>
                  <a:lumOff val="10000"/>
                </a:schemeClr>
              </a:solidFill>
            </a:rPr>
            <a:t>Ccoacher</a:t>
          </a:r>
          <a:r>
            <a:rPr lang="sv-SE" sz="1900" kern="1200" dirty="0">
              <a:solidFill>
                <a:schemeClr val="tx1">
                  <a:lumMod val="90000"/>
                  <a:lumOff val="10000"/>
                </a:schemeClr>
              </a:solidFill>
            </a:rPr>
            <a:t>, </a:t>
          </a:r>
          <a:r>
            <a:rPr lang="sv-SE" sz="1900" kern="1200" dirty="0" err="1">
              <a:solidFill>
                <a:schemeClr val="tx1">
                  <a:lumMod val="90000"/>
                  <a:lumOff val="10000"/>
                </a:schemeClr>
              </a:solidFill>
            </a:rPr>
            <a:t>fystränare</a:t>
          </a:r>
          <a:r>
            <a:rPr lang="sv-SE" sz="1900" kern="1200" dirty="0">
              <a:solidFill>
                <a:schemeClr val="tx1">
                  <a:lumMod val="90000"/>
                  <a:lumOff val="10000"/>
                </a:schemeClr>
              </a:solidFill>
            </a:rPr>
            <a:t> och trainees</a:t>
          </a:r>
          <a:endParaRPr lang="sv-SE" sz="1900" kern="1200" dirty="0"/>
        </a:p>
      </dsp:txBody>
      <dsp:txXfrm rot="-10800000">
        <a:off x="3101268" y="2534680"/>
        <a:ext cx="4014488" cy="1267340"/>
      </dsp:txXfrm>
    </dsp:sp>
    <dsp:sp modelId="{4F1B76EC-33E2-AB4D-B64A-ED4FA98AB3BB}">
      <dsp:nvSpPr>
        <dsp:cNvPr id="0" name=""/>
        <dsp:cNvSpPr/>
      </dsp:nvSpPr>
      <dsp:spPr>
        <a:xfrm rot="10800000">
          <a:off x="3030667" y="3802021"/>
          <a:ext cx="4155691" cy="1339350"/>
        </a:xfrm>
        <a:prstGeom prst="trapezoid">
          <a:avLst>
            <a:gd name="adj" fmla="val 79712"/>
          </a:avLst>
        </a:prstGeom>
        <a:solidFill>
          <a:srgbClr val="F8FA87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4000" b="1" kern="1200" dirty="0"/>
            <a:t>Kansliet</a:t>
          </a:r>
          <a:endParaRPr lang="sv-SE" sz="1900" b="1" kern="1200" dirty="0"/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900" kern="1200" dirty="0">
              <a:solidFill>
                <a:schemeClr val="tx1">
                  <a:lumMod val="90000"/>
                  <a:lumOff val="10000"/>
                </a:schemeClr>
              </a:solidFill>
            </a:rPr>
            <a:t>Klubbchef och Kanslichef</a:t>
          </a:r>
          <a:endParaRPr lang="sv-SE" sz="1900" kern="1200" dirty="0"/>
        </a:p>
      </dsp:txBody>
      <dsp:txXfrm rot="-10800000">
        <a:off x="3757913" y="3802021"/>
        <a:ext cx="2701199" cy="1339350"/>
      </dsp:txXfrm>
    </dsp:sp>
    <dsp:sp modelId="{EEF6D6E7-1684-9441-96D7-E2682159EE95}">
      <dsp:nvSpPr>
        <dsp:cNvPr id="0" name=""/>
        <dsp:cNvSpPr/>
      </dsp:nvSpPr>
      <dsp:spPr>
        <a:xfrm rot="10800000">
          <a:off x="4098290" y="5141371"/>
          <a:ext cx="2020444" cy="1267340"/>
        </a:xfrm>
        <a:prstGeom prst="trapezoid">
          <a:avLst>
            <a:gd name="adj" fmla="val 79712"/>
          </a:avLst>
        </a:prstGeom>
        <a:solidFill>
          <a:srgbClr val="FBFABD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b="1" kern="1200" dirty="0"/>
            <a:t>Styrelsen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3600" b="1" kern="1200" dirty="0"/>
        </a:p>
      </dsp:txBody>
      <dsp:txXfrm rot="-10800000">
        <a:off x="4098290" y="5141371"/>
        <a:ext cx="2020444" cy="12673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17269" y="8594435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429000" y="8594435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CD40DD-BC93-4D46-96F0-58214B8050CF}" type="slidenum">
              <a:rPr lang="en-US" sz="1000" smtClean="0">
                <a:latin typeface="Arial" pitchFamily="34" charset="0"/>
                <a:cs typeface="Arial" pitchFamily="34" charset="0"/>
              </a:rPr>
              <a:t>‹#›</a:t>
            </a:fld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Header Placeholder 1"/>
          <p:cNvSpPr>
            <a:spLocks noGrp="1"/>
          </p:cNvSpPr>
          <p:nvPr>
            <p:ph type="hdr" sz="quarter"/>
          </p:nvPr>
        </p:nvSpPr>
        <p:spPr>
          <a:xfrm>
            <a:off x="1000360" y="220174"/>
            <a:ext cx="2732220" cy="3293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idx="1"/>
          </p:nvPr>
        </p:nvSpPr>
        <p:spPr>
          <a:xfrm>
            <a:off x="3884614" y="220174"/>
            <a:ext cx="2580187" cy="3293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55C116-A89E-4ABF-B5F8-752B759D771C}" type="datetimeFigureOut">
              <a:rPr lang="en-US" sz="1000" smtClean="0">
                <a:latin typeface="Arial" pitchFamily="34" charset="0"/>
                <a:cs typeface="Arial" pitchFamily="34" charset="0"/>
              </a:rPr>
              <a:t>10/1/24</a:t>
            </a:fld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\\psf\Home\Desktop\Infor_TMLogo_RGB_0805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01" y="220173"/>
            <a:ext cx="360977" cy="32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9049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000360" y="220174"/>
            <a:ext cx="2732220" cy="3293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220174"/>
            <a:ext cx="2580187" cy="3293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4555C116-A89E-4ABF-B5F8-752B759D771C}" type="datetimeFigureOut">
              <a:rPr lang="en-US" smtClean="0"/>
              <a:pPr/>
              <a:t>10/1/24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776288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2" descr="\\psf\Home\Desktop\Infor_TMLogo_RGB_0805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01" y="220173"/>
            <a:ext cx="360977" cy="32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3"/>
          <p:cNvSpPr>
            <a:spLocks noGrp="1"/>
          </p:cNvSpPr>
          <p:nvPr>
            <p:ph type="ftr" sz="quarter" idx="4"/>
          </p:nvPr>
        </p:nvSpPr>
        <p:spPr>
          <a:xfrm>
            <a:off x="417269" y="8594435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5"/>
          </p:nvPr>
        </p:nvSpPr>
        <p:spPr>
          <a:xfrm>
            <a:off x="3429000" y="8594435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CD40DD-BC93-4D46-96F0-58214B8050CF}" type="slidenum">
              <a:rPr lang="en-US" sz="1000" smtClean="0">
                <a:latin typeface="Arial" pitchFamily="34" charset="0"/>
                <a:cs typeface="Arial" pitchFamily="34" charset="0"/>
              </a:rPr>
              <a:t>‹#›</a:t>
            </a:fld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115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1519" rtl="0" eaLnBrk="1" latinLnBrk="0" hangingPunct="1">
      <a:defRPr sz="1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725759" algn="l" defTabSz="1451519" rtl="0" eaLnBrk="1" latinLnBrk="0" hangingPunct="1">
      <a:defRPr sz="1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1451519" algn="l" defTabSz="1451519" rtl="0" eaLnBrk="1" latinLnBrk="0" hangingPunct="1">
      <a:defRPr sz="1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2177278" algn="l" defTabSz="1451519" rtl="0" eaLnBrk="1" latinLnBrk="0" hangingPunct="1">
      <a:defRPr sz="1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2903037" algn="l" defTabSz="1451519" rtl="0" eaLnBrk="1" latinLnBrk="0" hangingPunct="1">
      <a:defRPr sz="1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3628796" algn="l" defTabSz="145151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4556" algn="l" defTabSz="145151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0315" algn="l" defTabSz="145151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06074" algn="l" defTabSz="145151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776288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D40DD-BC93-4D46-96F0-58214B8050CF}" type="slidenum">
              <a:rPr lang="en-US" sz="1000" smtClean="0">
                <a:latin typeface="Arial" pitchFamily="34" charset="0"/>
                <a:cs typeface="Arial" pitchFamily="34" charset="0"/>
              </a:rPr>
              <a:t>2</a:t>
            </a:fld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628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776288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Sisu, </a:t>
            </a:r>
            <a:r>
              <a:rPr lang="sv-SE" dirty="0" err="1"/>
              <a:t>sbbf</a:t>
            </a:r>
            <a:r>
              <a:rPr lang="sv-SE" dirty="0"/>
              <a:t>, </a:t>
            </a:r>
            <a:r>
              <a:rPr lang="sv-SE" dirty="0" err="1"/>
              <a:t>kfum</a:t>
            </a:r>
            <a:r>
              <a:rPr lang="mr-IN" dirty="0"/>
              <a:t>…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D40DD-BC93-4D46-96F0-58214B8050CF}" type="slidenum">
              <a:rPr lang="en-US" sz="1000" smtClean="0">
                <a:latin typeface="Arial" pitchFamily="34" charset="0"/>
                <a:cs typeface="Arial" pitchFamily="34" charset="0"/>
              </a:rPr>
              <a:t>3</a:t>
            </a:fld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011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776288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D40DD-BC93-4D46-96F0-58214B8050CF}" type="slidenum">
              <a:rPr lang="en-US" sz="1000" smtClean="0">
                <a:latin typeface="Arial" pitchFamily="34" charset="0"/>
                <a:cs typeface="Arial" pitchFamily="34" charset="0"/>
              </a:rPr>
              <a:t>5</a:t>
            </a:fld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009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776288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D40DD-BC93-4D46-96F0-58214B8050CF}" type="slidenum">
              <a:rPr lang="en-US" sz="1000" smtClean="0">
                <a:latin typeface="Arial" pitchFamily="34" charset="0"/>
                <a:cs typeface="Arial" pitchFamily="34" charset="0"/>
              </a:rPr>
              <a:t>6</a:t>
            </a:fld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661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776288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D40DD-BC93-4D46-96F0-58214B8050CF}" type="slidenum">
              <a:rPr lang="en-US" sz="1000" smtClean="0">
                <a:latin typeface="Arial" pitchFamily="34" charset="0"/>
                <a:cs typeface="Arial" pitchFamily="34" charset="0"/>
              </a:rPr>
              <a:t>7</a:t>
            </a:fld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665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776288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D40DD-BC93-4D46-96F0-58214B8050CF}" type="slidenum">
              <a:rPr lang="en-US" sz="1000" smtClean="0">
                <a:latin typeface="Arial" pitchFamily="34" charset="0"/>
                <a:cs typeface="Arial" pitchFamily="34" charset="0"/>
              </a:rPr>
              <a:t>8</a:t>
            </a:fld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800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776288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D40DD-BC93-4D46-96F0-58214B8050CF}" type="slidenum">
              <a:rPr lang="en-US" sz="1000" smtClean="0">
                <a:latin typeface="Arial" pitchFamily="34" charset="0"/>
                <a:cs typeface="Arial" pitchFamily="34" charset="0"/>
              </a:rPr>
              <a:t>9</a:t>
            </a:fld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784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776288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D40DD-BC93-4D46-96F0-58214B8050CF}" type="slidenum">
              <a:rPr lang="en-US" sz="1000" smtClean="0">
                <a:latin typeface="Arial" pitchFamily="34" charset="0"/>
                <a:cs typeface="Arial" pitchFamily="34" charset="0"/>
              </a:rPr>
              <a:t>10</a:t>
            </a:fld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959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10x Logo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629" y="2371045"/>
            <a:ext cx="4022435" cy="39465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70368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10x Bullets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057194" y="2522835"/>
            <a:ext cx="12448029" cy="606425"/>
          </a:xfrm>
        </p:spPr>
        <p:txBody>
          <a:bodyPr/>
          <a:lstStyle>
            <a:lvl1pPr marL="0" indent="0">
              <a:buNone/>
              <a:defRPr>
                <a:latin typeface="Avenir LT Std 65 Medium" panose="020B0803020203020204" pitchFamily="34" charset="0"/>
              </a:defRPr>
            </a:lvl1pPr>
            <a:lvl2pPr marL="455612" indent="0">
              <a:buNone/>
              <a:defRPr/>
            </a:lvl2pPr>
            <a:lvl3pPr marL="1016000" indent="0">
              <a:buNone/>
              <a:defRPr/>
            </a:lvl3pPr>
            <a:lvl4pPr marL="1473200" indent="0">
              <a:buNone/>
              <a:defRPr/>
            </a:lvl4pPr>
            <a:lvl5pPr marL="1944688" indent="0">
              <a:buNone/>
              <a:defRPr/>
            </a:lvl5pPr>
          </a:lstStyle>
          <a:p>
            <a:pPr lvl="0"/>
            <a:r>
              <a:rPr lang="en-US" dirty="0"/>
              <a:t>Click to edit subtitle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2055812" y="489084"/>
            <a:ext cx="12448161" cy="1828800"/>
          </a:xfrm>
        </p:spPr>
        <p:txBody>
          <a:bodyPr/>
          <a:lstStyle>
            <a:lvl1pPr algn="l">
              <a:defRPr>
                <a:solidFill>
                  <a:schemeClr val="bg2">
                    <a:lumMod val="25000"/>
                  </a:schemeClr>
                </a:solidFill>
                <a:latin typeface="Avenir LT Std 65 Medium" panose="020B0803020203020204" pitchFamily="34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2055811" y="3205890"/>
            <a:ext cx="12448164" cy="5009070"/>
          </a:xfrm>
        </p:spPr>
        <p:txBody>
          <a:bodyPr/>
          <a:lstStyle>
            <a:lvl1pPr>
              <a:lnSpc>
                <a:spcPct val="85000"/>
              </a:lnSpc>
              <a:defRPr sz="3000">
                <a:solidFill>
                  <a:schemeClr val="bg2">
                    <a:lumMod val="25000"/>
                  </a:schemeClr>
                </a:solidFill>
                <a:latin typeface="Avenir LT Std 45 Book" panose="020B0502020203020204" pitchFamily="34" charset="0"/>
              </a:defRPr>
            </a:lvl1pPr>
            <a:lvl2pPr>
              <a:lnSpc>
                <a:spcPct val="85000"/>
              </a:lnSpc>
              <a:defRPr sz="2600">
                <a:solidFill>
                  <a:schemeClr val="bg2">
                    <a:lumMod val="25000"/>
                  </a:schemeClr>
                </a:solidFill>
                <a:latin typeface="Avenir LT Std 45 Book" panose="020B0502020203020204" pitchFamily="34" charset="0"/>
              </a:defRPr>
            </a:lvl2pPr>
            <a:lvl3pPr>
              <a:lnSpc>
                <a:spcPct val="85000"/>
              </a:lnSpc>
              <a:defRPr sz="2200">
                <a:solidFill>
                  <a:schemeClr val="bg2">
                    <a:lumMod val="25000"/>
                  </a:schemeClr>
                </a:solidFill>
                <a:latin typeface="Avenir LT Std 45 Book" panose="020B0502020203020204" pitchFamily="34" charset="0"/>
              </a:defRPr>
            </a:lvl3pPr>
            <a:lvl4pPr>
              <a:lnSpc>
                <a:spcPct val="85000"/>
              </a:lnSpc>
              <a:defRPr sz="1800">
                <a:solidFill>
                  <a:schemeClr val="bg2">
                    <a:lumMod val="25000"/>
                  </a:schemeClr>
                </a:solidFill>
                <a:latin typeface="Avenir LT Std 45 Book" panose="020B0502020203020204" pitchFamily="34" charset="0"/>
              </a:defRPr>
            </a:lvl4pPr>
            <a:lvl5pPr>
              <a:lnSpc>
                <a:spcPct val="85000"/>
              </a:lnSpc>
              <a:defRPr sz="1600">
                <a:solidFill>
                  <a:schemeClr val="bg2">
                    <a:lumMod val="25000"/>
                  </a:schemeClr>
                </a:solidFill>
                <a:latin typeface="Avenir LT Std 45 Book" panose="020B0502020203020204" pitchFamily="34" charset="0"/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94" y="1369600"/>
            <a:ext cx="834845" cy="8348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0191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10x 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2055812" y="489084"/>
            <a:ext cx="12448161" cy="1828800"/>
          </a:xfrm>
        </p:spPr>
        <p:txBody>
          <a:bodyPr/>
          <a:lstStyle>
            <a:lvl1pPr algn="l">
              <a:defRPr>
                <a:solidFill>
                  <a:schemeClr val="bg2">
                    <a:lumMod val="25000"/>
                  </a:schemeClr>
                </a:solidFill>
                <a:latin typeface="Avenir LT Std 65 Medium" panose="020B0803020203020204" pitchFamily="34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057194" y="2522835"/>
            <a:ext cx="12448029" cy="606425"/>
          </a:xfrm>
        </p:spPr>
        <p:txBody>
          <a:bodyPr/>
          <a:lstStyle>
            <a:lvl1pPr marL="0" indent="0">
              <a:buNone/>
              <a:defRPr>
                <a:latin typeface="Avenir LT Std 65 Medium" panose="020B0803020203020204" pitchFamily="34" charset="0"/>
              </a:defRPr>
            </a:lvl1pPr>
            <a:lvl2pPr marL="455612" indent="0">
              <a:buNone/>
              <a:defRPr/>
            </a:lvl2pPr>
            <a:lvl3pPr marL="1016000" indent="0">
              <a:buNone/>
              <a:defRPr/>
            </a:lvl3pPr>
            <a:lvl4pPr marL="1473200" indent="0">
              <a:buNone/>
              <a:defRPr/>
            </a:lvl4pPr>
            <a:lvl5pPr marL="1944688" indent="0">
              <a:buNone/>
              <a:defRPr/>
            </a:lvl5pPr>
          </a:lstStyle>
          <a:p>
            <a:pPr lvl="0"/>
            <a:r>
              <a:rPr lang="en-US" dirty="0"/>
              <a:t>Click to edit subtitle styles</a:t>
            </a:r>
          </a:p>
        </p:txBody>
      </p:sp>
      <p:pic>
        <p:nvPicPr>
          <p:cNvPr id="6" name="Picture 5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89" y="1382865"/>
            <a:ext cx="834845" cy="8348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1333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10x Small Screensho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055812" y="489084"/>
            <a:ext cx="12448161" cy="1828800"/>
          </a:xfrm>
        </p:spPr>
        <p:txBody>
          <a:bodyPr/>
          <a:lstStyle>
            <a:lvl1pPr algn="l">
              <a:defRPr>
                <a:solidFill>
                  <a:schemeClr val="bg2">
                    <a:lumMod val="25000"/>
                  </a:schemeClr>
                </a:solidFill>
                <a:latin typeface="Avenir LT Std 65 Medium" panose="020B0803020203020204" pitchFamily="34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8560374" y="2446940"/>
            <a:ext cx="5943600" cy="4781385"/>
          </a:xfrm>
        </p:spPr>
        <p:txBody>
          <a:bodyPr anchor="ctr"/>
          <a:lstStyle>
            <a:lvl1pPr>
              <a:lnSpc>
                <a:spcPct val="85000"/>
              </a:lnSpc>
              <a:defRPr sz="3000">
                <a:solidFill>
                  <a:schemeClr val="bg2">
                    <a:lumMod val="25000"/>
                  </a:schemeClr>
                </a:solidFill>
                <a:latin typeface="Avenir LT Std 45 Book" panose="020B0502020203020204" pitchFamily="34" charset="0"/>
              </a:defRPr>
            </a:lvl1pPr>
            <a:lvl2pPr>
              <a:lnSpc>
                <a:spcPct val="85000"/>
              </a:lnSpc>
              <a:defRPr sz="2600">
                <a:solidFill>
                  <a:schemeClr val="bg2">
                    <a:lumMod val="25000"/>
                  </a:schemeClr>
                </a:solidFill>
                <a:latin typeface="Avenir LT Std 45 Book" panose="020B0502020203020204" pitchFamily="34" charset="0"/>
              </a:defRPr>
            </a:lvl2pPr>
            <a:lvl3pPr>
              <a:lnSpc>
                <a:spcPct val="85000"/>
              </a:lnSpc>
              <a:defRPr sz="2200" strike="noStrike">
                <a:solidFill>
                  <a:schemeClr val="bg2">
                    <a:lumMod val="25000"/>
                  </a:schemeClr>
                </a:solidFill>
                <a:latin typeface="Avenir LT Std 45 Book" panose="020B0502020203020204" pitchFamily="34" charset="0"/>
              </a:defRPr>
            </a:lvl3pPr>
            <a:lvl4pPr>
              <a:lnSpc>
                <a:spcPct val="85000"/>
              </a:lnSpc>
              <a:defRPr sz="1800">
                <a:solidFill>
                  <a:schemeClr val="bg2">
                    <a:lumMod val="25000"/>
                  </a:schemeClr>
                </a:solidFill>
                <a:latin typeface="Avenir LT Std 45 Book" panose="020B0502020203020204" pitchFamily="34" charset="0"/>
              </a:defRPr>
            </a:lvl4pPr>
            <a:lvl5pPr>
              <a:lnSpc>
                <a:spcPct val="85000"/>
              </a:lnSpc>
              <a:defRPr sz="1600">
                <a:solidFill>
                  <a:schemeClr val="bg2">
                    <a:lumMod val="25000"/>
                  </a:schemeClr>
                </a:solidFill>
                <a:latin typeface="Avenir LT Std 45 Book" panose="020B0502020203020204" pitchFamily="34" charset="0"/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057194" y="2446940"/>
            <a:ext cx="5995705" cy="4781385"/>
          </a:xfrm>
        </p:spPr>
        <p:txBody>
          <a:bodyPr/>
          <a:lstStyle/>
          <a:p>
            <a:r>
              <a:rPr lang="sv-SE"/>
              <a:t>Dra bilden till platshållaren eller klicka på ikonen för att lägga till den</a:t>
            </a:r>
            <a:endParaRPr lang="en-US" dirty="0"/>
          </a:p>
        </p:txBody>
      </p:sp>
      <p:pic>
        <p:nvPicPr>
          <p:cNvPr id="7" name="Picture 6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89" y="1395391"/>
            <a:ext cx="834845" cy="8348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3404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10x Screensho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055812" y="2522835"/>
            <a:ext cx="8805201" cy="5616230"/>
          </a:xfrm>
          <a:ln w="127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latin typeface="+mj-lt"/>
              </a:defRPr>
            </a:lvl1pPr>
          </a:lstStyle>
          <a:p>
            <a:r>
              <a:rPr lang="sv-SE"/>
              <a:t>Dra bilden till platshållaren eller klicka på ikonen för att lägga till den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1392279" y="2522835"/>
            <a:ext cx="3111695" cy="5542001"/>
          </a:xfrm>
        </p:spPr>
        <p:txBody>
          <a:bodyPr tIns="0" bIns="0" anchor="ctr"/>
          <a:lstStyle>
            <a:lvl1pPr marL="0" indent="0">
              <a:lnSpc>
                <a:spcPct val="85000"/>
              </a:lnSpc>
              <a:buNone/>
              <a:defRPr sz="2800" baseline="0">
                <a:latin typeface="+mn-lt"/>
              </a:defRPr>
            </a:lvl1pPr>
            <a:lvl2pPr marL="455612" indent="0">
              <a:buNone/>
              <a:defRPr/>
            </a:lvl2pPr>
            <a:lvl3pPr marL="1016000" indent="0">
              <a:buNone/>
              <a:defRPr/>
            </a:lvl3pPr>
            <a:lvl4pPr marL="1473200" indent="0">
              <a:buNone/>
              <a:defRPr/>
            </a:lvl4pPr>
            <a:lvl5pPr marL="1944688" indent="0">
              <a:buNone/>
              <a:defRPr/>
            </a:lvl5pPr>
          </a:lstStyle>
          <a:p>
            <a:pPr lvl="0"/>
            <a:r>
              <a:rPr lang="en-US" dirty="0"/>
              <a:t>Click to edit screenshot description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55812" y="489084"/>
            <a:ext cx="12448161" cy="1828800"/>
          </a:xfrm>
        </p:spPr>
        <p:txBody>
          <a:bodyPr/>
          <a:lstStyle>
            <a:lvl1pPr algn="l">
              <a:defRPr>
                <a:solidFill>
                  <a:schemeClr val="bg2">
                    <a:lumMod val="25000"/>
                  </a:schemeClr>
                </a:solidFill>
                <a:latin typeface="Avenir LT Std 65 Medium" panose="020B0803020203020204" pitchFamily="34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pic>
        <p:nvPicPr>
          <p:cNvPr id="7" name="Picture 6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89" y="1381387"/>
            <a:ext cx="834845" cy="8348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72063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10x Large Screensh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056622" y="701355"/>
            <a:ext cx="11688402" cy="515851"/>
          </a:xfrm>
        </p:spPr>
        <p:txBody>
          <a:bodyPr/>
          <a:lstStyle>
            <a:lvl1pPr algn="l">
              <a:defRPr sz="4800">
                <a:solidFill>
                  <a:schemeClr val="tx1">
                    <a:lumMod val="90000"/>
                    <a:lumOff val="10000"/>
                  </a:schemeClr>
                </a:solidFill>
                <a:latin typeface="Avenir LT Std 65 Medium" panose="020B0803020203020204" pitchFamily="34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2057194" y="1536200"/>
            <a:ext cx="11704320" cy="6859830"/>
          </a:xfr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sv-SE"/>
              <a:t>Dra bilden till platshållaren eller klicka på ikonen för att lägga till den</a:t>
            </a:r>
            <a:endParaRPr lang="en-US" dirty="0"/>
          </a:p>
        </p:txBody>
      </p:sp>
      <p:pic>
        <p:nvPicPr>
          <p:cNvPr id="6" name="Picture 5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9" y="541857"/>
            <a:ext cx="834845" cy="8348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6231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10x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94" y="853145"/>
            <a:ext cx="834845" cy="8348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12079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10x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16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C7DD4-DBED-DCBD-63EE-177717833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2199" y="1496484"/>
            <a:ext cx="12193191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38E150-3116-1444-8941-9E8AFB2D1A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2199" y="4802717"/>
            <a:ext cx="12193191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GB"/>
              <a:t>Click to edit Master subtitle style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B85C22-897C-BB75-EB73-6B5FA94E7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21D23-BBAD-1048-B1E4-2CBA4D3211F8}" type="datetimeFigureOut">
              <a:rPr lang="en-SE" smtClean="0"/>
              <a:t>10/1/24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1D8522-A818-C2D3-18A7-B138503B8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60B233-F059-FD76-3B97-A11E2B46F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12EA4-B7BD-F64D-AB79-83ADAA7B0F67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6965787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2A4A6-81B4-4991-B278-D9E0CE928B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2199" y="1496484"/>
            <a:ext cx="12193191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E47CD7-63B0-4729-A90F-933F143636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2199" y="4802717"/>
            <a:ext cx="12193191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FBED5B-C6E3-44FC-A8A6-5481FAD15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AD023-E000-1940-AE7B-3E5E40ECA045}" type="datetime1">
              <a:rPr lang="sv-SE" smtClean="0"/>
              <a:t>2024-10-01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ECC54F-5C74-4978-9A79-0BA180A00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03F3A-9C10-4199-B592-79CD3F78F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F8E5B-35A1-4E8F-A04A-2421CC3FD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0758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F2680-B26E-437F-A2E9-5807B35C8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2F12D-F12C-432C-820A-C83CB92E34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D82695-5BE9-4DC8-9D62-CA6E29200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CBFCA-7853-6F4A-9576-CC808770A29C}" type="datetime1">
              <a:rPr lang="sv-SE" smtClean="0"/>
              <a:t>2024-10-01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5B50E-47DE-43AA-AF99-A81D26B91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37A2FF-23BB-4D76-87D7-9905E2CE7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F8E5B-35A1-4E8F-A04A-2421CC3FD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129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10x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11581210" y="8822120"/>
            <a:ext cx="2955528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sz="800" dirty="0">
                <a:solidFill>
                  <a:schemeClr val="bg2">
                    <a:lumMod val="90000"/>
                  </a:schemeClr>
                </a:solidFill>
              </a:rPr>
              <a:t>Copyright © 2012. Infor. All Rights Reserved. www.infor.com</a:t>
            </a:r>
          </a:p>
          <a:p>
            <a:pPr algn="r"/>
            <a:endParaRPr lang="en-US" sz="8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20679" y="3578045"/>
            <a:ext cx="9183295" cy="1828800"/>
          </a:xfrm>
        </p:spPr>
        <p:txBody>
          <a:bodyPr/>
          <a:lstStyle>
            <a:lvl1pPr algn="l">
              <a:defRPr>
                <a:solidFill>
                  <a:schemeClr val="bg2">
                    <a:lumMod val="25000"/>
                  </a:schemeClr>
                </a:solidFill>
                <a:latin typeface="Avenir LT Std 65 Medium" panose="020B0803020203020204" pitchFamily="34" charset="0"/>
              </a:defRPr>
            </a:lvl1pPr>
          </a:lstStyle>
          <a:p>
            <a:r>
              <a:rPr lang="en-US" dirty="0"/>
              <a:t>KFUM CENTRAL BASKET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20679" y="5938110"/>
            <a:ext cx="9183296" cy="1114214"/>
          </a:xfrm>
        </p:spPr>
        <p:txBody>
          <a:bodyPr/>
          <a:lstStyle>
            <a:lvl1pPr marL="0" indent="0" algn="l">
              <a:buNone/>
              <a:defRPr sz="2800" baseline="0">
                <a:solidFill>
                  <a:schemeClr val="bg2">
                    <a:lumMod val="25000"/>
                  </a:schemeClr>
                </a:solidFill>
                <a:latin typeface="Avenir LT Std 45 Book" panose="020B0502020203020204" pitchFamily="34" charset="0"/>
                <a:ea typeface="Tahoma" pitchFamily="34" charset="0"/>
                <a:cs typeface="Tahoma" pitchFamily="34" charset="0"/>
              </a:defRPr>
            </a:lvl1pPr>
            <a:lvl2pPr marL="725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1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3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8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0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6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Introduktion</a:t>
            </a:r>
            <a:r>
              <a:rPr lang="en-US" dirty="0"/>
              <a:t> till </a:t>
            </a:r>
            <a:r>
              <a:rPr lang="en-US" dirty="0" err="1"/>
              <a:t>vår</a:t>
            </a:r>
            <a:r>
              <a:rPr lang="en-US" dirty="0"/>
              <a:t> </a:t>
            </a:r>
            <a:r>
              <a:rPr lang="en-US" dirty="0" err="1"/>
              <a:t>klubb</a:t>
            </a:r>
            <a:endParaRPr lang="en-US" dirty="0"/>
          </a:p>
        </p:txBody>
      </p:sp>
      <p:sp>
        <p:nvSpPr>
          <p:cNvPr id="10" name="Slide Number Placeholder 3"/>
          <p:cNvSpPr txBox="1">
            <a:spLocks/>
          </p:cNvSpPr>
          <p:nvPr userDrawn="1"/>
        </p:nvSpPr>
        <p:spPr>
          <a:xfrm>
            <a:off x="14503974" y="8557557"/>
            <a:ext cx="1753614" cy="56814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145151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5759" algn="l" defTabSz="145151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1519" algn="l" defTabSz="145151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7278" algn="l" defTabSz="145151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3037" algn="l" defTabSz="145151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28796" algn="l" defTabSz="145151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4556" algn="l" defTabSz="145151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0315" algn="l" defTabSz="145151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06074" algn="l" defTabSz="145151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E7781AA-5C7B-4A6F-8438-A17DCECA115B}" type="slidenum">
              <a:rPr lang="en-US" sz="1600" smtClean="0">
                <a:solidFill>
                  <a:schemeClr val="bg2">
                    <a:lumMod val="75000"/>
                  </a:schemeClr>
                </a:solidFill>
              </a:rPr>
              <a:pPr algn="ctr"/>
              <a:t>‹#›</a:t>
            </a:fld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2" name="Picture 11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509" y="3509470"/>
            <a:ext cx="1821480" cy="17972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28969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DE3E6-B5BA-4164-8488-BF5918947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242" y="2279652"/>
            <a:ext cx="1402217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CAF59B-48C4-4886-9E78-D777B0AC1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9242" y="6119285"/>
            <a:ext cx="1402217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5F424B-FA47-4E54-BF8F-CF3D7B8A2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73A71-C29D-E047-9D62-EEABA59D61F0}" type="datetime1">
              <a:rPr lang="sv-SE" smtClean="0"/>
              <a:t>2024-10-01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0E98FE-F41D-4310-A710-8800F4846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5E6949-C878-4E9F-B8E0-29AB2DAF5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F8E5B-35A1-4E8F-A04A-2421CC3FD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8272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CC8E6-905B-45DD-8F22-C6988ABE9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BD779-0C3D-47BA-8E43-E5E5F019C5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7709" y="2434167"/>
            <a:ext cx="6909475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295B92-1592-4294-9A09-B97A450DD4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30404" y="2434167"/>
            <a:ext cx="6909475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424D06-5343-4A4D-8ECE-4AADCCA97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9F47F-3DDC-F349-BC1E-4E0744BDAA00}" type="datetime1">
              <a:rPr lang="sv-SE" smtClean="0"/>
              <a:t>2024-10-01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A7B342-B346-4758-A317-9321CF529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E6729E-A5D3-4824-AF21-6B516C7FB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F8E5B-35A1-4E8F-A04A-2421CC3FD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4276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D518E-2D19-4E63-8444-518318C25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827" y="486834"/>
            <a:ext cx="14022170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B53462-1B53-40B6-8AF2-7F3EFA005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9827" y="2241551"/>
            <a:ext cx="6877721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DC4C28-A7D0-4D05-A358-BF6618FC77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9827" y="3340100"/>
            <a:ext cx="6877721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EA2479-4210-4614-A5B6-DBD477BEDA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30404" y="2241551"/>
            <a:ext cx="6911592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D8AD22-FFF6-4810-8024-59C30AEF21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230404" y="3340100"/>
            <a:ext cx="6911592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F59D91-CA01-417E-A658-37A172D89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65BDA-27CA-6640-B837-DCFCED793692}" type="datetime1">
              <a:rPr lang="sv-SE" smtClean="0"/>
              <a:t>2024-10-01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8F4B6E-3A39-4095-9B37-B99E751F7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9B32DF-AC1D-40EC-9E87-EAC70BF0C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F8E5B-35A1-4E8F-A04A-2421CC3FD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1160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6F788-0D83-4C2F-861C-CA3A0F841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CEF1FA-1ADC-4E48-A02A-8B38405B1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52679-B132-9C40-9D62-F659B5BDC14E}" type="datetime1">
              <a:rPr lang="sv-SE" smtClean="0"/>
              <a:t>2024-10-01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0B489E-D26E-4B1C-9C09-3CCD6C7E8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10736C-EB7E-4694-BFC4-8D739583F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F8E5B-35A1-4E8F-A04A-2421CC3FD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800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746D70-CBA7-4697-8021-DC641A519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F7B16-F323-E74D-81BF-19604B709970}" type="datetime1">
              <a:rPr lang="sv-SE" smtClean="0"/>
              <a:t>2024-10-01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19322C-F0D8-4961-942C-B383BAE00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9E88D6-83EB-403E-9301-A30A8986F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F8E5B-35A1-4E8F-A04A-2421CC3FD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5542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A40BD-6F9E-48DD-A6B2-7F316A961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827" y="609600"/>
            <a:ext cx="5243495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58CCF-9D38-4EBC-A8A2-379DFFF62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1592" y="1316567"/>
            <a:ext cx="8230404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7C4EEA-D7F0-4D86-BE0D-5AD162AD8C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9827" y="2743200"/>
            <a:ext cx="5243495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A2F0F9-E556-4976-BD33-572861471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866CF-420A-434B-8736-5F2B8BD571EB}" type="datetime1">
              <a:rPr lang="sv-SE" smtClean="0"/>
              <a:t>2024-10-01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D15802-F851-448A-9DD3-09164879D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536684-900A-483D-9CC2-B7027E062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F8E5B-35A1-4E8F-A04A-2421CC3FD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3888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3F58D-26BD-40BC-95F6-BAFF6217F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827" y="609600"/>
            <a:ext cx="5243495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A5F9C3-6C2D-457D-A363-4D7776C781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911592" y="1316567"/>
            <a:ext cx="8230404" cy="649816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ED77AA-E9A0-461C-9991-F724113644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9827" y="2743200"/>
            <a:ext cx="5243495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24D073-07B0-441B-A789-353E99E6F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15CA2-275F-9D49-8E14-599E7BBA56B8}" type="datetime1">
              <a:rPr lang="sv-SE" smtClean="0"/>
              <a:t>2024-10-01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3C0A43-FE12-4267-A5A5-353C8014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27A484-DB09-4CFE-97AF-2A6A46444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F8E5B-35A1-4E8F-A04A-2421CC3FD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7760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CE7CA-4C48-4A3E-B827-91A051D14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3F9A25-E22B-44F6-B89D-E64D959D64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9D14B-31E1-4658-B8AA-60474A03D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56F9B-FB47-B646-B368-DE248105F4DD}" type="datetime1">
              <a:rPr lang="sv-SE" smtClean="0"/>
              <a:t>2024-10-01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8C53A6-3B5B-4AC0-8AD4-275F30EB7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40C54-75D3-40FC-9B57-D71B099C8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F8E5B-35A1-4E8F-A04A-2421CC3FD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1710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E5EDFA-C3ED-46CB-8C0A-B1AFA3B1AC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634337" y="486834"/>
            <a:ext cx="3505542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CF64EE-BE82-447F-A526-9CB535664B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17709" y="486834"/>
            <a:ext cx="10313407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FB4D6-A0E4-4A66-BB4D-2FFCAD039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482ED-DC99-AB49-AA22-F1C102CE2BB6}" type="datetime1">
              <a:rPr lang="sv-SE" smtClean="0"/>
              <a:t>2024-10-01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1D4518-B92A-423F-921C-B705C7D09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0149E-1D5D-4AAC-AE47-2F1A97A69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F8E5B-35A1-4E8F-A04A-2421CC3FD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681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10x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11581210" y="8822120"/>
            <a:ext cx="2955528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sz="800" dirty="0">
                <a:solidFill>
                  <a:schemeClr val="bg2">
                    <a:lumMod val="90000"/>
                  </a:schemeClr>
                </a:solidFill>
              </a:rPr>
              <a:t>Copyright © 2012. Infor. All Rights Reserved. www.infor.com</a:t>
            </a:r>
          </a:p>
          <a:p>
            <a:pPr algn="r"/>
            <a:endParaRPr lang="en-US" sz="8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6257588" cy="3661260"/>
          </a:xfrm>
        </p:spPr>
        <p:txBody>
          <a:bodyPr/>
          <a:lstStyle>
            <a:lvl1pPr marL="0" indent="0">
              <a:buFontTx/>
              <a:buNone/>
              <a:defRPr>
                <a:latin typeface="+mj-lt"/>
              </a:defRPr>
            </a:lvl1pPr>
          </a:lstStyle>
          <a:p>
            <a:r>
              <a:rPr lang="sv-SE"/>
              <a:t>Dra bilden till platshållaren eller klicka på ikonen för att lägga till den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055812" y="3692055"/>
            <a:ext cx="12448161" cy="1828800"/>
          </a:xfrm>
        </p:spPr>
        <p:txBody>
          <a:bodyPr/>
          <a:lstStyle>
            <a:lvl1pPr algn="l">
              <a:defRPr>
                <a:solidFill>
                  <a:schemeClr val="bg2">
                    <a:lumMod val="25000"/>
                  </a:schemeClr>
                </a:solidFill>
                <a:latin typeface="Avenir LT Std 65 Medium" panose="020B0803020203020204" pitchFamily="34" charset="0"/>
              </a:defRPr>
            </a:lvl1pPr>
          </a:lstStyle>
          <a:p>
            <a:r>
              <a:rPr lang="en-US" dirty="0"/>
              <a:t>KFUM CENTRAL BASKET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31839" y="5857335"/>
            <a:ext cx="12472135" cy="1219200"/>
          </a:xfrm>
        </p:spPr>
        <p:txBody>
          <a:bodyPr/>
          <a:lstStyle>
            <a:lvl1pPr marL="0" indent="0" algn="l">
              <a:buNone/>
              <a:defRPr sz="3200" baseline="0">
                <a:solidFill>
                  <a:schemeClr val="bg2">
                    <a:lumMod val="25000"/>
                  </a:schemeClr>
                </a:solidFill>
                <a:latin typeface="Avenir LT Std 45 Book" panose="020B0502020203020204" pitchFamily="34" charset="0"/>
                <a:ea typeface="Tahoma" pitchFamily="34" charset="0"/>
                <a:cs typeface="Tahoma" pitchFamily="34" charset="0"/>
              </a:defRPr>
            </a:lvl1pPr>
            <a:lvl2pPr marL="725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1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3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8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0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6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kort</a:t>
            </a:r>
            <a:r>
              <a:rPr lang="en-US" dirty="0"/>
              <a:t> presentation </a:t>
            </a:r>
            <a:r>
              <a:rPr lang="en-US" dirty="0" err="1"/>
              <a:t>av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stor</a:t>
            </a:r>
            <a:r>
              <a:rPr lang="en-US" dirty="0"/>
              <a:t> </a:t>
            </a:r>
            <a:r>
              <a:rPr lang="en-US" dirty="0" err="1"/>
              <a:t>klubb</a:t>
            </a:r>
            <a:endParaRPr lang="en-US" dirty="0"/>
          </a:p>
        </p:txBody>
      </p:sp>
      <p:sp>
        <p:nvSpPr>
          <p:cNvPr id="12" name="Slide Number Placeholder 3"/>
          <p:cNvSpPr txBox="1">
            <a:spLocks/>
          </p:cNvSpPr>
          <p:nvPr userDrawn="1"/>
        </p:nvSpPr>
        <p:spPr>
          <a:xfrm>
            <a:off x="14503974" y="8557557"/>
            <a:ext cx="1753614" cy="56814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145151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5759" algn="l" defTabSz="145151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1519" algn="l" defTabSz="145151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7278" algn="l" defTabSz="145151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3037" algn="l" defTabSz="145151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28796" algn="l" defTabSz="145151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4556" algn="l" defTabSz="145151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0315" algn="l" defTabSz="145151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06074" algn="l" defTabSz="145151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E7781AA-5C7B-4A6F-8438-A17DCECA115B}" type="slidenum">
              <a:rPr lang="en-US" sz="1600" smtClean="0">
                <a:solidFill>
                  <a:schemeClr val="bg2">
                    <a:lumMod val="75000"/>
                  </a:schemeClr>
                </a:solidFill>
              </a:rPr>
              <a:pPr algn="ctr"/>
              <a:t>‹#›</a:t>
            </a:fld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3" name="Picture 12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94" y="4496105"/>
            <a:ext cx="834845" cy="8348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7119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10x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056622" y="489084"/>
            <a:ext cx="12447351" cy="1828800"/>
          </a:xfrm>
        </p:spPr>
        <p:txBody>
          <a:bodyPr/>
          <a:lstStyle>
            <a:lvl1pPr algn="l">
              <a:defRPr>
                <a:solidFill>
                  <a:schemeClr val="bg2">
                    <a:lumMod val="25000"/>
                  </a:schemeClr>
                </a:solidFill>
                <a:latin typeface="Avenir LT Std 65 Medium" panose="020B0803020203020204" pitchFamily="34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2055811" y="2446940"/>
            <a:ext cx="12448164" cy="5768020"/>
          </a:xfrm>
        </p:spPr>
        <p:txBody>
          <a:bodyPr/>
          <a:lstStyle>
            <a:lvl1pPr>
              <a:lnSpc>
                <a:spcPct val="85000"/>
              </a:lnSpc>
              <a:defRPr sz="3000">
                <a:solidFill>
                  <a:schemeClr val="bg2">
                    <a:lumMod val="25000"/>
                  </a:schemeClr>
                </a:solidFill>
                <a:latin typeface="Avenir LT Std 45 Book" panose="020B0502020203020204" pitchFamily="34" charset="0"/>
              </a:defRPr>
            </a:lvl1pPr>
            <a:lvl2pPr>
              <a:lnSpc>
                <a:spcPct val="85000"/>
              </a:lnSpc>
              <a:defRPr sz="2600">
                <a:solidFill>
                  <a:schemeClr val="bg2">
                    <a:lumMod val="25000"/>
                  </a:schemeClr>
                </a:solidFill>
                <a:latin typeface="Avenir LT Std 45 Book" panose="020B0502020203020204" pitchFamily="34" charset="0"/>
              </a:defRPr>
            </a:lvl2pPr>
            <a:lvl3pPr>
              <a:lnSpc>
                <a:spcPct val="85000"/>
              </a:lnSpc>
              <a:defRPr sz="2200">
                <a:solidFill>
                  <a:schemeClr val="bg2">
                    <a:lumMod val="25000"/>
                  </a:schemeClr>
                </a:solidFill>
                <a:latin typeface="Avenir LT Std 45 Book" panose="020B0502020203020204" pitchFamily="34" charset="0"/>
              </a:defRPr>
            </a:lvl3pPr>
            <a:lvl4pPr>
              <a:lnSpc>
                <a:spcPct val="85000"/>
              </a:lnSpc>
              <a:defRPr sz="1800">
                <a:solidFill>
                  <a:schemeClr val="bg2">
                    <a:lumMod val="25000"/>
                  </a:schemeClr>
                </a:solidFill>
                <a:latin typeface="Avenir LT Std 45 Book" panose="020B0502020203020204" pitchFamily="34" charset="0"/>
              </a:defRPr>
            </a:lvl4pPr>
            <a:lvl5pPr>
              <a:lnSpc>
                <a:spcPct val="85000"/>
              </a:lnSpc>
              <a:defRPr sz="1600">
                <a:solidFill>
                  <a:schemeClr val="bg2">
                    <a:lumMod val="25000"/>
                  </a:schemeClr>
                </a:solidFill>
                <a:latin typeface="Avenir LT Std 45 Book" panose="020B0502020203020204" pitchFamily="34" charset="0"/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94" y="1403484"/>
            <a:ext cx="834845" cy="8348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830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10x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2055811" y="2446940"/>
            <a:ext cx="5943600" cy="5768020"/>
          </a:xfrm>
        </p:spPr>
        <p:txBody>
          <a:bodyPr/>
          <a:lstStyle>
            <a:lvl1pPr>
              <a:lnSpc>
                <a:spcPct val="85000"/>
              </a:lnSpc>
              <a:defRPr sz="3000">
                <a:solidFill>
                  <a:schemeClr val="bg2">
                    <a:lumMod val="25000"/>
                  </a:schemeClr>
                </a:solidFill>
                <a:latin typeface="Avenir LT Std 45 Book" panose="020B0502020203020204" pitchFamily="34" charset="0"/>
              </a:defRPr>
            </a:lvl1pPr>
            <a:lvl2pPr>
              <a:lnSpc>
                <a:spcPct val="85000"/>
              </a:lnSpc>
              <a:defRPr sz="2600">
                <a:solidFill>
                  <a:schemeClr val="bg2">
                    <a:lumMod val="25000"/>
                  </a:schemeClr>
                </a:solidFill>
                <a:latin typeface="Avenir LT Std 45 Book" panose="020B0502020203020204" pitchFamily="34" charset="0"/>
              </a:defRPr>
            </a:lvl2pPr>
            <a:lvl3pPr>
              <a:lnSpc>
                <a:spcPct val="85000"/>
              </a:lnSpc>
              <a:defRPr sz="2200">
                <a:solidFill>
                  <a:schemeClr val="bg2">
                    <a:lumMod val="25000"/>
                  </a:schemeClr>
                </a:solidFill>
                <a:latin typeface="Avenir LT Std 45 Book" panose="020B0502020203020204" pitchFamily="34" charset="0"/>
              </a:defRPr>
            </a:lvl3pPr>
            <a:lvl4pPr>
              <a:lnSpc>
                <a:spcPct val="85000"/>
              </a:lnSpc>
              <a:defRPr sz="1800">
                <a:solidFill>
                  <a:schemeClr val="bg2">
                    <a:lumMod val="25000"/>
                  </a:schemeClr>
                </a:solidFill>
                <a:latin typeface="Avenir LT Std 45 Book" panose="020B0502020203020204" pitchFamily="34" charset="0"/>
              </a:defRPr>
            </a:lvl4pPr>
            <a:lvl5pPr>
              <a:lnSpc>
                <a:spcPct val="85000"/>
              </a:lnSpc>
              <a:defRPr sz="1600">
                <a:solidFill>
                  <a:schemeClr val="bg2">
                    <a:lumMod val="25000"/>
                  </a:schemeClr>
                </a:solidFill>
                <a:latin typeface="Avenir LT Std 45 Book" panose="020B0502020203020204" pitchFamily="34" charset="0"/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055812" y="489084"/>
            <a:ext cx="12448161" cy="1828800"/>
          </a:xfrm>
        </p:spPr>
        <p:txBody>
          <a:bodyPr/>
          <a:lstStyle>
            <a:lvl1pPr algn="l">
              <a:defRPr>
                <a:solidFill>
                  <a:schemeClr val="bg2">
                    <a:lumMod val="25000"/>
                  </a:schemeClr>
                </a:solidFill>
                <a:latin typeface="Avenir LT Std 65 Medium" panose="020B0803020203020204" pitchFamily="34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8560374" y="2446940"/>
            <a:ext cx="5943600" cy="5768020"/>
          </a:xfrm>
        </p:spPr>
        <p:txBody>
          <a:bodyPr/>
          <a:lstStyle>
            <a:lvl1pPr>
              <a:lnSpc>
                <a:spcPct val="85000"/>
              </a:lnSpc>
              <a:defRPr sz="3000">
                <a:solidFill>
                  <a:schemeClr val="bg2">
                    <a:lumMod val="25000"/>
                  </a:schemeClr>
                </a:solidFill>
                <a:latin typeface="Avenir LT Std 45 Book" panose="020B0502020203020204" pitchFamily="34" charset="0"/>
              </a:defRPr>
            </a:lvl1pPr>
            <a:lvl2pPr>
              <a:lnSpc>
                <a:spcPct val="85000"/>
              </a:lnSpc>
              <a:defRPr sz="2600">
                <a:solidFill>
                  <a:schemeClr val="bg2">
                    <a:lumMod val="25000"/>
                  </a:schemeClr>
                </a:solidFill>
                <a:latin typeface="Avenir LT Std 45 Book" panose="020B0502020203020204" pitchFamily="34" charset="0"/>
              </a:defRPr>
            </a:lvl2pPr>
            <a:lvl3pPr>
              <a:lnSpc>
                <a:spcPct val="85000"/>
              </a:lnSpc>
              <a:defRPr sz="2200" strike="noStrike">
                <a:solidFill>
                  <a:schemeClr val="bg2">
                    <a:lumMod val="25000"/>
                  </a:schemeClr>
                </a:solidFill>
                <a:latin typeface="Avenir LT Std 45 Book" panose="020B0502020203020204" pitchFamily="34" charset="0"/>
              </a:defRPr>
            </a:lvl3pPr>
            <a:lvl4pPr>
              <a:lnSpc>
                <a:spcPct val="85000"/>
              </a:lnSpc>
              <a:defRPr sz="1800">
                <a:solidFill>
                  <a:schemeClr val="bg2">
                    <a:lumMod val="25000"/>
                  </a:schemeClr>
                </a:solidFill>
                <a:latin typeface="Avenir LT Std 45 Book" panose="020B0502020203020204" pitchFamily="34" charset="0"/>
              </a:defRPr>
            </a:lvl4pPr>
            <a:lvl5pPr>
              <a:lnSpc>
                <a:spcPct val="85000"/>
              </a:lnSpc>
              <a:defRPr sz="1600">
                <a:solidFill>
                  <a:schemeClr val="bg2">
                    <a:lumMod val="25000"/>
                  </a:schemeClr>
                </a:solidFill>
                <a:latin typeface="Avenir LT Std 45 Book" panose="020B0502020203020204" pitchFamily="34" charset="0"/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89" y="1449155"/>
            <a:ext cx="834845" cy="8348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5100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10x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2055811" y="2446940"/>
            <a:ext cx="3986784" cy="5768020"/>
          </a:xfrm>
        </p:spPr>
        <p:txBody>
          <a:bodyPr/>
          <a:lstStyle>
            <a:lvl1pPr>
              <a:lnSpc>
                <a:spcPct val="85000"/>
              </a:lnSpc>
              <a:defRPr sz="3000">
                <a:solidFill>
                  <a:schemeClr val="bg2">
                    <a:lumMod val="25000"/>
                  </a:schemeClr>
                </a:solidFill>
                <a:latin typeface="Avenir LT Std 45 Book" panose="020B0502020203020204" pitchFamily="34" charset="0"/>
              </a:defRPr>
            </a:lvl1pPr>
            <a:lvl2pPr>
              <a:lnSpc>
                <a:spcPct val="85000"/>
              </a:lnSpc>
              <a:defRPr sz="2600">
                <a:solidFill>
                  <a:schemeClr val="bg2">
                    <a:lumMod val="25000"/>
                  </a:schemeClr>
                </a:solidFill>
                <a:latin typeface="Avenir LT Std 45 Book" panose="020B0502020203020204" pitchFamily="34" charset="0"/>
              </a:defRPr>
            </a:lvl2pPr>
            <a:lvl3pPr>
              <a:lnSpc>
                <a:spcPct val="85000"/>
              </a:lnSpc>
              <a:defRPr sz="2200">
                <a:solidFill>
                  <a:schemeClr val="bg2">
                    <a:lumMod val="25000"/>
                  </a:schemeClr>
                </a:solidFill>
                <a:latin typeface="Avenir LT Std 45 Book" panose="020B0502020203020204" pitchFamily="34" charset="0"/>
              </a:defRPr>
            </a:lvl3pPr>
            <a:lvl4pPr>
              <a:lnSpc>
                <a:spcPct val="85000"/>
              </a:lnSpc>
              <a:defRPr sz="1800">
                <a:solidFill>
                  <a:schemeClr val="bg2">
                    <a:lumMod val="25000"/>
                  </a:schemeClr>
                </a:solidFill>
                <a:latin typeface="Avenir LT Std 45 Book" panose="020B0502020203020204" pitchFamily="34" charset="0"/>
              </a:defRPr>
            </a:lvl4pPr>
            <a:lvl5pPr>
              <a:lnSpc>
                <a:spcPct val="85000"/>
              </a:lnSpc>
              <a:defRPr sz="1600">
                <a:solidFill>
                  <a:schemeClr val="bg2">
                    <a:lumMod val="25000"/>
                  </a:schemeClr>
                </a:solidFill>
                <a:latin typeface="Avenir LT Std 45 Book" panose="020B0502020203020204" pitchFamily="34" charset="0"/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055812" y="489084"/>
            <a:ext cx="12448161" cy="1828800"/>
          </a:xfrm>
        </p:spPr>
        <p:txBody>
          <a:bodyPr/>
          <a:lstStyle>
            <a:lvl1pPr algn="l">
              <a:defRPr>
                <a:solidFill>
                  <a:schemeClr val="bg2">
                    <a:lumMod val="25000"/>
                  </a:schemeClr>
                </a:solidFill>
                <a:latin typeface="Avenir LT Std 65 Medium" panose="020B0803020203020204" pitchFamily="34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6286500" y="2446940"/>
            <a:ext cx="3986784" cy="5768020"/>
          </a:xfrm>
        </p:spPr>
        <p:txBody>
          <a:bodyPr/>
          <a:lstStyle>
            <a:lvl1pPr>
              <a:lnSpc>
                <a:spcPct val="85000"/>
              </a:lnSpc>
              <a:defRPr sz="3000">
                <a:solidFill>
                  <a:schemeClr val="bg2">
                    <a:lumMod val="25000"/>
                  </a:schemeClr>
                </a:solidFill>
                <a:latin typeface="Avenir LT Std 45 Book" panose="020B0502020203020204" pitchFamily="34" charset="0"/>
              </a:defRPr>
            </a:lvl1pPr>
            <a:lvl2pPr>
              <a:lnSpc>
                <a:spcPct val="85000"/>
              </a:lnSpc>
              <a:defRPr sz="2600">
                <a:solidFill>
                  <a:schemeClr val="bg2">
                    <a:lumMod val="25000"/>
                  </a:schemeClr>
                </a:solidFill>
                <a:latin typeface="Avenir LT Std 45 Book" panose="020B0502020203020204" pitchFamily="34" charset="0"/>
              </a:defRPr>
            </a:lvl2pPr>
            <a:lvl3pPr>
              <a:lnSpc>
                <a:spcPct val="85000"/>
              </a:lnSpc>
              <a:defRPr sz="2200" strike="noStrike">
                <a:solidFill>
                  <a:schemeClr val="bg2">
                    <a:lumMod val="25000"/>
                  </a:schemeClr>
                </a:solidFill>
                <a:latin typeface="Avenir LT Std 45 Book" panose="020B0502020203020204" pitchFamily="34" charset="0"/>
              </a:defRPr>
            </a:lvl3pPr>
            <a:lvl4pPr>
              <a:lnSpc>
                <a:spcPct val="85000"/>
              </a:lnSpc>
              <a:defRPr sz="1800">
                <a:solidFill>
                  <a:schemeClr val="bg2">
                    <a:lumMod val="25000"/>
                  </a:schemeClr>
                </a:solidFill>
                <a:latin typeface="Avenir LT Std 45 Book" panose="020B0502020203020204" pitchFamily="34" charset="0"/>
              </a:defRPr>
            </a:lvl4pPr>
            <a:lvl5pPr>
              <a:lnSpc>
                <a:spcPct val="85000"/>
              </a:lnSpc>
              <a:defRPr sz="1600">
                <a:solidFill>
                  <a:schemeClr val="bg2">
                    <a:lumMod val="25000"/>
                  </a:schemeClr>
                </a:solidFill>
                <a:latin typeface="Avenir LT Std 45 Book" panose="020B0502020203020204" pitchFamily="34" charset="0"/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10517190" y="2446940"/>
            <a:ext cx="3986784" cy="5768020"/>
          </a:xfrm>
        </p:spPr>
        <p:txBody>
          <a:bodyPr/>
          <a:lstStyle>
            <a:lvl1pPr>
              <a:lnSpc>
                <a:spcPct val="85000"/>
              </a:lnSpc>
              <a:defRPr sz="3000">
                <a:solidFill>
                  <a:schemeClr val="bg2">
                    <a:lumMod val="25000"/>
                  </a:schemeClr>
                </a:solidFill>
                <a:latin typeface="Avenir LT Std 45 Book" panose="020B0502020203020204" pitchFamily="34" charset="0"/>
              </a:defRPr>
            </a:lvl1pPr>
            <a:lvl2pPr>
              <a:lnSpc>
                <a:spcPct val="85000"/>
              </a:lnSpc>
              <a:defRPr sz="2600">
                <a:solidFill>
                  <a:schemeClr val="bg2">
                    <a:lumMod val="25000"/>
                  </a:schemeClr>
                </a:solidFill>
                <a:latin typeface="Avenir LT Std 45 Book" panose="020B0502020203020204" pitchFamily="34" charset="0"/>
              </a:defRPr>
            </a:lvl2pPr>
            <a:lvl3pPr>
              <a:lnSpc>
                <a:spcPct val="85000"/>
              </a:lnSpc>
              <a:defRPr sz="2200" strike="noStrike">
                <a:solidFill>
                  <a:schemeClr val="bg2">
                    <a:lumMod val="25000"/>
                  </a:schemeClr>
                </a:solidFill>
                <a:latin typeface="Avenir LT Std 45 Book" panose="020B0502020203020204" pitchFamily="34" charset="0"/>
              </a:defRPr>
            </a:lvl3pPr>
            <a:lvl4pPr>
              <a:lnSpc>
                <a:spcPct val="85000"/>
              </a:lnSpc>
              <a:defRPr sz="1800">
                <a:solidFill>
                  <a:schemeClr val="bg2">
                    <a:lumMod val="25000"/>
                  </a:schemeClr>
                </a:solidFill>
                <a:latin typeface="Avenir LT Std 45 Book" panose="020B0502020203020204" pitchFamily="34" charset="0"/>
              </a:defRPr>
            </a:lvl4pPr>
            <a:lvl5pPr>
              <a:lnSpc>
                <a:spcPct val="85000"/>
              </a:lnSpc>
              <a:defRPr sz="1600">
                <a:solidFill>
                  <a:schemeClr val="bg2">
                    <a:lumMod val="25000"/>
                  </a:schemeClr>
                </a:solidFill>
                <a:latin typeface="Avenir LT Std 45 Book" panose="020B0502020203020204" pitchFamily="34" charset="0"/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89" y="1403484"/>
            <a:ext cx="834845" cy="8348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18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10x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062697" y="2446940"/>
            <a:ext cx="5950635" cy="606425"/>
          </a:xfrm>
        </p:spPr>
        <p:txBody>
          <a:bodyPr/>
          <a:lstStyle>
            <a:lvl1pPr marL="0" indent="0">
              <a:buNone/>
              <a:defRPr sz="3200">
                <a:solidFill>
                  <a:schemeClr val="bg2">
                    <a:lumMod val="25000"/>
                  </a:schemeClr>
                </a:solidFill>
                <a:latin typeface="Avenir LT Std 65 Medium" panose="020B0803020203020204" pitchFamily="34" charset="0"/>
              </a:defRPr>
            </a:lvl1pPr>
            <a:lvl2pPr marL="455612" indent="0">
              <a:buNone/>
              <a:defRPr/>
            </a:lvl2pPr>
            <a:lvl3pPr marL="1016000" indent="0">
              <a:buNone/>
              <a:defRPr/>
            </a:lvl3pPr>
            <a:lvl4pPr marL="1473200" indent="0">
              <a:buNone/>
              <a:defRPr/>
            </a:lvl4pPr>
            <a:lvl5pPr marL="1944688" indent="0">
              <a:buNone/>
              <a:defRPr/>
            </a:lvl5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560374" y="2446940"/>
            <a:ext cx="5943600" cy="606425"/>
          </a:xfrm>
        </p:spPr>
        <p:txBody>
          <a:bodyPr/>
          <a:lstStyle>
            <a:lvl1pPr marL="0" indent="0">
              <a:buNone/>
              <a:defRPr sz="3200">
                <a:solidFill>
                  <a:schemeClr val="bg2">
                    <a:lumMod val="25000"/>
                  </a:schemeClr>
                </a:solidFill>
                <a:latin typeface="Avenir LT Std 65 Medium" panose="020B0803020203020204" pitchFamily="34" charset="0"/>
              </a:defRPr>
            </a:lvl1pPr>
            <a:lvl2pPr marL="455612" indent="0">
              <a:buNone/>
              <a:defRPr/>
            </a:lvl2pPr>
            <a:lvl3pPr marL="1016000" indent="0">
              <a:buNone/>
              <a:defRPr/>
            </a:lvl3pPr>
            <a:lvl4pPr marL="1473200" indent="0">
              <a:buNone/>
              <a:defRPr/>
            </a:lvl4pPr>
            <a:lvl5pPr marL="1944688" indent="0">
              <a:buNone/>
              <a:defRPr/>
            </a:lvl5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055812" y="489084"/>
            <a:ext cx="12448161" cy="1828800"/>
          </a:xfrm>
        </p:spPr>
        <p:txBody>
          <a:bodyPr/>
          <a:lstStyle>
            <a:lvl1pPr algn="l">
              <a:defRPr>
                <a:solidFill>
                  <a:schemeClr val="bg2">
                    <a:lumMod val="25000"/>
                  </a:schemeClr>
                </a:solidFill>
                <a:latin typeface="Avenir LT Std 65 Medium" panose="020B0803020203020204" pitchFamily="34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2055811" y="3129994"/>
            <a:ext cx="5943600" cy="5084965"/>
          </a:xfrm>
        </p:spPr>
        <p:txBody>
          <a:bodyPr/>
          <a:lstStyle>
            <a:lvl1pPr>
              <a:lnSpc>
                <a:spcPct val="85000"/>
              </a:lnSpc>
              <a:defRPr sz="3000">
                <a:solidFill>
                  <a:schemeClr val="bg2">
                    <a:lumMod val="25000"/>
                  </a:schemeClr>
                </a:solidFill>
                <a:latin typeface="Avenir LT Std 45 Book" panose="020B0502020203020204" pitchFamily="34" charset="0"/>
              </a:defRPr>
            </a:lvl1pPr>
            <a:lvl2pPr>
              <a:lnSpc>
                <a:spcPct val="85000"/>
              </a:lnSpc>
              <a:defRPr sz="2600">
                <a:solidFill>
                  <a:schemeClr val="bg2">
                    <a:lumMod val="25000"/>
                  </a:schemeClr>
                </a:solidFill>
                <a:latin typeface="Avenir LT Std 45 Book" panose="020B0502020203020204" pitchFamily="34" charset="0"/>
              </a:defRPr>
            </a:lvl2pPr>
            <a:lvl3pPr>
              <a:lnSpc>
                <a:spcPct val="85000"/>
              </a:lnSpc>
              <a:defRPr sz="2200">
                <a:solidFill>
                  <a:schemeClr val="bg2">
                    <a:lumMod val="25000"/>
                  </a:schemeClr>
                </a:solidFill>
                <a:latin typeface="Avenir LT Std 45 Book" panose="020B0502020203020204" pitchFamily="34" charset="0"/>
              </a:defRPr>
            </a:lvl3pPr>
            <a:lvl4pPr>
              <a:lnSpc>
                <a:spcPct val="85000"/>
              </a:lnSpc>
              <a:defRPr sz="1800">
                <a:solidFill>
                  <a:schemeClr val="bg2">
                    <a:lumMod val="25000"/>
                  </a:schemeClr>
                </a:solidFill>
                <a:latin typeface="Avenir LT Std 45 Book" panose="020B0502020203020204" pitchFamily="34" charset="0"/>
              </a:defRPr>
            </a:lvl4pPr>
            <a:lvl5pPr>
              <a:lnSpc>
                <a:spcPct val="85000"/>
              </a:lnSpc>
              <a:defRPr sz="1600">
                <a:solidFill>
                  <a:schemeClr val="bg2">
                    <a:lumMod val="25000"/>
                  </a:schemeClr>
                </a:solidFill>
                <a:latin typeface="Avenir LT Std 45 Book" panose="020B0502020203020204" pitchFamily="34" charset="0"/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8560374" y="3129994"/>
            <a:ext cx="5943600" cy="5084965"/>
          </a:xfrm>
        </p:spPr>
        <p:txBody>
          <a:bodyPr/>
          <a:lstStyle>
            <a:lvl1pPr>
              <a:lnSpc>
                <a:spcPct val="85000"/>
              </a:lnSpc>
              <a:defRPr sz="3000">
                <a:solidFill>
                  <a:schemeClr val="bg2">
                    <a:lumMod val="25000"/>
                  </a:schemeClr>
                </a:solidFill>
                <a:latin typeface="Avenir LT Std 45 Book" panose="020B0502020203020204" pitchFamily="34" charset="0"/>
              </a:defRPr>
            </a:lvl1pPr>
            <a:lvl2pPr>
              <a:lnSpc>
                <a:spcPct val="85000"/>
              </a:lnSpc>
              <a:defRPr sz="2600">
                <a:solidFill>
                  <a:schemeClr val="bg2">
                    <a:lumMod val="25000"/>
                  </a:schemeClr>
                </a:solidFill>
                <a:latin typeface="Avenir LT Std 45 Book" panose="020B0502020203020204" pitchFamily="34" charset="0"/>
              </a:defRPr>
            </a:lvl2pPr>
            <a:lvl3pPr>
              <a:lnSpc>
                <a:spcPct val="85000"/>
              </a:lnSpc>
              <a:defRPr sz="2200" strike="noStrike">
                <a:solidFill>
                  <a:schemeClr val="bg2">
                    <a:lumMod val="25000"/>
                  </a:schemeClr>
                </a:solidFill>
                <a:latin typeface="Avenir LT Std 45 Book" panose="020B0502020203020204" pitchFamily="34" charset="0"/>
              </a:defRPr>
            </a:lvl3pPr>
            <a:lvl4pPr>
              <a:lnSpc>
                <a:spcPct val="85000"/>
              </a:lnSpc>
              <a:defRPr sz="1800">
                <a:solidFill>
                  <a:schemeClr val="bg2">
                    <a:lumMod val="25000"/>
                  </a:schemeClr>
                </a:solidFill>
                <a:latin typeface="Avenir LT Std 45 Book" panose="020B0502020203020204" pitchFamily="34" charset="0"/>
              </a:defRPr>
            </a:lvl4pPr>
            <a:lvl5pPr>
              <a:lnSpc>
                <a:spcPct val="85000"/>
              </a:lnSpc>
              <a:defRPr sz="1600">
                <a:solidFill>
                  <a:schemeClr val="bg2">
                    <a:lumMod val="25000"/>
                  </a:schemeClr>
                </a:solidFill>
                <a:latin typeface="Avenir LT Std 45 Book" panose="020B0502020203020204" pitchFamily="34" charset="0"/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89" y="1403484"/>
            <a:ext cx="834845" cy="8348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1289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10x Three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2055811" y="3129996"/>
            <a:ext cx="3986784" cy="5084964"/>
          </a:xfrm>
        </p:spPr>
        <p:txBody>
          <a:bodyPr/>
          <a:lstStyle>
            <a:lvl1pPr>
              <a:lnSpc>
                <a:spcPct val="85000"/>
              </a:lnSpc>
              <a:defRPr sz="3000">
                <a:solidFill>
                  <a:schemeClr val="bg2">
                    <a:lumMod val="25000"/>
                  </a:schemeClr>
                </a:solidFill>
                <a:latin typeface="Avenir LT Std 45 Book" panose="020B0502020203020204" pitchFamily="34" charset="0"/>
              </a:defRPr>
            </a:lvl1pPr>
            <a:lvl2pPr>
              <a:lnSpc>
                <a:spcPct val="85000"/>
              </a:lnSpc>
              <a:defRPr sz="2600">
                <a:solidFill>
                  <a:schemeClr val="bg2">
                    <a:lumMod val="25000"/>
                  </a:schemeClr>
                </a:solidFill>
                <a:latin typeface="Avenir LT Std 45 Book" panose="020B0502020203020204" pitchFamily="34" charset="0"/>
              </a:defRPr>
            </a:lvl2pPr>
            <a:lvl3pPr>
              <a:lnSpc>
                <a:spcPct val="85000"/>
              </a:lnSpc>
              <a:defRPr sz="2200">
                <a:solidFill>
                  <a:schemeClr val="bg2">
                    <a:lumMod val="25000"/>
                  </a:schemeClr>
                </a:solidFill>
                <a:latin typeface="Avenir LT Std 45 Book" panose="020B0502020203020204" pitchFamily="34" charset="0"/>
              </a:defRPr>
            </a:lvl3pPr>
            <a:lvl4pPr>
              <a:lnSpc>
                <a:spcPct val="85000"/>
              </a:lnSpc>
              <a:defRPr sz="1800">
                <a:solidFill>
                  <a:schemeClr val="bg2">
                    <a:lumMod val="25000"/>
                  </a:schemeClr>
                </a:solidFill>
                <a:latin typeface="Avenir LT Std 45 Book" panose="020B0502020203020204" pitchFamily="34" charset="0"/>
              </a:defRPr>
            </a:lvl4pPr>
            <a:lvl5pPr>
              <a:lnSpc>
                <a:spcPct val="85000"/>
              </a:lnSpc>
              <a:defRPr sz="1600">
                <a:solidFill>
                  <a:schemeClr val="bg2">
                    <a:lumMod val="25000"/>
                  </a:schemeClr>
                </a:solidFill>
                <a:latin typeface="Avenir LT Std 45 Book" panose="020B0502020203020204" pitchFamily="34" charset="0"/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055812" y="489084"/>
            <a:ext cx="12448161" cy="1828800"/>
          </a:xfrm>
        </p:spPr>
        <p:txBody>
          <a:bodyPr/>
          <a:lstStyle>
            <a:lvl1pPr algn="l">
              <a:defRPr>
                <a:solidFill>
                  <a:schemeClr val="bg2">
                    <a:lumMod val="25000"/>
                  </a:schemeClr>
                </a:solidFill>
                <a:latin typeface="Avenir LT Std 65 Medium" panose="020B0803020203020204" pitchFamily="34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6286500" y="3129996"/>
            <a:ext cx="3986784" cy="5084964"/>
          </a:xfrm>
        </p:spPr>
        <p:txBody>
          <a:bodyPr/>
          <a:lstStyle>
            <a:lvl1pPr>
              <a:lnSpc>
                <a:spcPct val="85000"/>
              </a:lnSpc>
              <a:defRPr sz="3000">
                <a:solidFill>
                  <a:schemeClr val="bg2">
                    <a:lumMod val="25000"/>
                  </a:schemeClr>
                </a:solidFill>
                <a:latin typeface="Avenir LT Std 45 Book" panose="020B0502020203020204" pitchFamily="34" charset="0"/>
              </a:defRPr>
            </a:lvl1pPr>
            <a:lvl2pPr>
              <a:lnSpc>
                <a:spcPct val="85000"/>
              </a:lnSpc>
              <a:defRPr sz="2600">
                <a:solidFill>
                  <a:schemeClr val="bg2">
                    <a:lumMod val="25000"/>
                  </a:schemeClr>
                </a:solidFill>
                <a:latin typeface="Avenir LT Std 45 Book" panose="020B0502020203020204" pitchFamily="34" charset="0"/>
              </a:defRPr>
            </a:lvl2pPr>
            <a:lvl3pPr>
              <a:lnSpc>
                <a:spcPct val="85000"/>
              </a:lnSpc>
              <a:defRPr sz="2200" strike="noStrike">
                <a:solidFill>
                  <a:schemeClr val="bg2">
                    <a:lumMod val="25000"/>
                  </a:schemeClr>
                </a:solidFill>
                <a:latin typeface="Avenir LT Std 45 Book" panose="020B0502020203020204" pitchFamily="34" charset="0"/>
              </a:defRPr>
            </a:lvl3pPr>
            <a:lvl4pPr>
              <a:lnSpc>
                <a:spcPct val="85000"/>
              </a:lnSpc>
              <a:defRPr sz="1800">
                <a:solidFill>
                  <a:schemeClr val="bg2">
                    <a:lumMod val="25000"/>
                  </a:schemeClr>
                </a:solidFill>
                <a:latin typeface="Avenir LT Std 45 Book" panose="020B0502020203020204" pitchFamily="34" charset="0"/>
              </a:defRPr>
            </a:lvl4pPr>
            <a:lvl5pPr>
              <a:lnSpc>
                <a:spcPct val="85000"/>
              </a:lnSpc>
              <a:defRPr sz="1600">
                <a:solidFill>
                  <a:schemeClr val="bg2">
                    <a:lumMod val="25000"/>
                  </a:schemeClr>
                </a:solidFill>
                <a:latin typeface="Avenir LT Std 45 Book" panose="020B0502020203020204" pitchFamily="34" charset="0"/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10517190" y="3129996"/>
            <a:ext cx="3986784" cy="5084964"/>
          </a:xfrm>
        </p:spPr>
        <p:txBody>
          <a:bodyPr/>
          <a:lstStyle>
            <a:lvl1pPr>
              <a:lnSpc>
                <a:spcPct val="85000"/>
              </a:lnSpc>
              <a:defRPr sz="3000">
                <a:solidFill>
                  <a:schemeClr val="bg2">
                    <a:lumMod val="25000"/>
                  </a:schemeClr>
                </a:solidFill>
                <a:latin typeface="Avenir LT Std 45 Book" panose="020B0502020203020204" pitchFamily="34" charset="0"/>
              </a:defRPr>
            </a:lvl1pPr>
            <a:lvl2pPr>
              <a:lnSpc>
                <a:spcPct val="85000"/>
              </a:lnSpc>
              <a:defRPr sz="2600">
                <a:solidFill>
                  <a:schemeClr val="bg2">
                    <a:lumMod val="25000"/>
                  </a:schemeClr>
                </a:solidFill>
                <a:latin typeface="Avenir LT Std 45 Book" panose="020B0502020203020204" pitchFamily="34" charset="0"/>
              </a:defRPr>
            </a:lvl2pPr>
            <a:lvl3pPr>
              <a:lnSpc>
                <a:spcPct val="85000"/>
              </a:lnSpc>
              <a:defRPr sz="2200" strike="noStrike">
                <a:solidFill>
                  <a:schemeClr val="bg2">
                    <a:lumMod val="25000"/>
                  </a:schemeClr>
                </a:solidFill>
                <a:latin typeface="Avenir LT Std 45 Book" panose="020B0502020203020204" pitchFamily="34" charset="0"/>
              </a:defRPr>
            </a:lvl3pPr>
            <a:lvl4pPr>
              <a:lnSpc>
                <a:spcPct val="85000"/>
              </a:lnSpc>
              <a:defRPr sz="1800">
                <a:solidFill>
                  <a:schemeClr val="bg2">
                    <a:lumMod val="25000"/>
                  </a:schemeClr>
                </a:solidFill>
                <a:latin typeface="Avenir LT Std 45 Book" panose="020B0502020203020204" pitchFamily="34" charset="0"/>
              </a:defRPr>
            </a:lvl4pPr>
            <a:lvl5pPr>
              <a:lnSpc>
                <a:spcPct val="85000"/>
              </a:lnSpc>
              <a:defRPr sz="1600">
                <a:solidFill>
                  <a:schemeClr val="bg2">
                    <a:lumMod val="25000"/>
                  </a:schemeClr>
                </a:solidFill>
                <a:latin typeface="Avenir LT Std 45 Book" panose="020B0502020203020204" pitchFamily="34" charset="0"/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062697" y="2446940"/>
            <a:ext cx="3986784" cy="606425"/>
          </a:xfrm>
        </p:spPr>
        <p:txBody>
          <a:bodyPr/>
          <a:lstStyle>
            <a:lvl1pPr marL="0" indent="0">
              <a:buNone/>
              <a:defRPr sz="3200">
                <a:solidFill>
                  <a:schemeClr val="bg2">
                    <a:lumMod val="25000"/>
                  </a:schemeClr>
                </a:solidFill>
                <a:latin typeface="Avenir LT Std 65 Medium" panose="020B0803020203020204" pitchFamily="34" charset="0"/>
              </a:defRPr>
            </a:lvl1pPr>
            <a:lvl2pPr marL="455612" indent="0">
              <a:buNone/>
              <a:defRPr/>
            </a:lvl2pPr>
            <a:lvl3pPr marL="1016000" indent="0">
              <a:buNone/>
              <a:defRPr/>
            </a:lvl3pPr>
            <a:lvl4pPr marL="1473200" indent="0">
              <a:buNone/>
              <a:defRPr/>
            </a:lvl4pPr>
            <a:lvl5pPr marL="1944688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289943" y="2446940"/>
            <a:ext cx="3986784" cy="606425"/>
          </a:xfrm>
        </p:spPr>
        <p:txBody>
          <a:bodyPr/>
          <a:lstStyle>
            <a:lvl1pPr marL="0" indent="0">
              <a:buNone/>
              <a:defRPr sz="3200">
                <a:solidFill>
                  <a:schemeClr val="bg2">
                    <a:lumMod val="25000"/>
                  </a:schemeClr>
                </a:solidFill>
                <a:latin typeface="Avenir LT Std 65 Medium" panose="020B0803020203020204" pitchFamily="34" charset="0"/>
              </a:defRPr>
            </a:lvl1pPr>
            <a:lvl2pPr marL="455612" indent="0">
              <a:buNone/>
              <a:defRPr/>
            </a:lvl2pPr>
            <a:lvl3pPr marL="1016000" indent="0">
              <a:buNone/>
              <a:defRPr/>
            </a:lvl3pPr>
            <a:lvl4pPr marL="1473200" indent="0">
              <a:buNone/>
              <a:defRPr/>
            </a:lvl4pPr>
            <a:lvl5pPr marL="1944688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10517190" y="2446940"/>
            <a:ext cx="3986784" cy="606425"/>
          </a:xfrm>
        </p:spPr>
        <p:txBody>
          <a:bodyPr/>
          <a:lstStyle>
            <a:lvl1pPr marL="0" indent="0">
              <a:buNone/>
              <a:defRPr sz="3200">
                <a:solidFill>
                  <a:schemeClr val="bg2">
                    <a:lumMod val="25000"/>
                  </a:schemeClr>
                </a:solidFill>
                <a:latin typeface="Avenir LT Std 65 Medium" panose="020B0803020203020204" pitchFamily="34" charset="0"/>
              </a:defRPr>
            </a:lvl1pPr>
            <a:lvl2pPr marL="455612" indent="0">
              <a:buNone/>
              <a:defRPr/>
            </a:lvl2pPr>
            <a:lvl3pPr marL="1016000" indent="0">
              <a:buNone/>
              <a:defRPr/>
            </a:lvl3pPr>
            <a:lvl4pPr marL="1473200" indent="0">
              <a:buNone/>
              <a:defRPr/>
            </a:lvl4pPr>
            <a:lvl5pPr marL="1944688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89" y="1393174"/>
            <a:ext cx="834845" cy="8348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5533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10x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2055812" y="489084"/>
            <a:ext cx="12448161" cy="1828800"/>
          </a:xfrm>
        </p:spPr>
        <p:txBody>
          <a:bodyPr/>
          <a:lstStyle>
            <a:lvl1pPr algn="l">
              <a:defRPr>
                <a:solidFill>
                  <a:schemeClr val="bg2">
                    <a:lumMod val="25000"/>
                  </a:schemeClr>
                </a:solidFill>
                <a:latin typeface="Avenir LT Std 65 Medium" panose="020B0803020203020204" pitchFamily="34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pic>
        <p:nvPicPr>
          <p:cNvPr id="4" name="Picture 3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89" y="1379910"/>
            <a:ext cx="834845" cy="8348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9940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hidden">
          <a:xfrm>
            <a:off x="1" y="0"/>
            <a:ext cx="16257587" cy="914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55812" y="473670"/>
            <a:ext cx="12473781" cy="18288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5812" y="2446940"/>
            <a:ext cx="12460303" cy="5843915"/>
          </a:xfrm>
          <a:prstGeom prst="rect">
            <a:avLst/>
          </a:prstGeom>
        </p:spPr>
        <p:txBody>
          <a:bodyPr vert="horz" lIns="0" tIns="72576" rIns="0" bIns="72576" rtlCol="0">
            <a:noAutofit/>
          </a:bodyPr>
          <a:lstStyle/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Box 92"/>
          <p:cNvSpPr txBox="1">
            <a:spLocks noChangeArrowheads="1"/>
          </p:cNvSpPr>
          <p:nvPr/>
        </p:nvSpPr>
        <p:spPr bwMode="auto">
          <a:xfrm>
            <a:off x="7293949" y="9353385"/>
            <a:ext cx="1742785" cy="2308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900" dirty="0">
                <a:latin typeface="+mn-lt"/>
              </a:rPr>
              <a:t>Template v5 October 12, 2012</a:t>
            </a: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14503974" y="8557557"/>
            <a:ext cx="1753614" cy="56814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145151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5759" algn="l" defTabSz="145151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1519" algn="l" defTabSz="145151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7278" algn="l" defTabSz="145151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3037" algn="l" defTabSz="145151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28796" algn="l" defTabSz="145151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4556" algn="l" defTabSz="145151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0315" algn="l" defTabSz="145151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06074" algn="l" defTabSz="145151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E7781AA-5C7B-4A6F-8438-A17DCECA115B}" type="slidenum">
              <a:rPr lang="en-US" sz="1600" smtClean="0">
                <a:solidFill>
                  <a:schemeClr val="bg2">
                    <a:lumMod val="75000"/>
                  </a:schemeClr>
                </a:solidFill>
              </a:rPr>
              <a:pPr algn="ctr"/>
              <a:t>‹#›</a:t>
            </a:fld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581210" y="8822120"/>
            <a:ext cx="2955528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sz="800" dirty="0">
                <a:solidFill>
                  <a:schemeClr val="bg2">
                    <a:lumMod val="90000"/>
                  </a:schemeClr>
                </a:solidFill>
              </a:rPr>
              <a:t>Copyright © 2016</a:t>
            </a:r>
            <a:r>
              <a:rPr lang="en-US" sz="800" baseline="0" dirty="0">
                <a:solidFill>
                  <a:schemeClr val="bg2">
                    <a:lumMod val="90000"/>
                  </a:schemeClr>
                </a:solidFill>
              </a:rPr>
              <a:t>  All rights reserved, KFUM Central Basket</a:t>
            </a:r>
            <a:endParaRPr lang="en-US" sz="800" dirty="0">
              <a:solidFill>
                <a:schemeClr val="bg2">
                  <a:lumMod val="90000"/>
                </a:schemeClr>
              </a:solidFill>
            </a:endParaRPr>
          </a:p>
          <a:p>
            <a:pPr algn="r"/>
            <a:endParaRPr lang="en-US" sz="8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908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59" r:id="rId2"/>
    <p:sldLayoutId id="2147483673" r:id="rId3"/>
    <p:sldLayoutId id="2147483674" r:id="rId4"/>
    <p:sldLayoutId id="2147483675" r:id="rId5"/>
    <p:sldLayoutId id="2147483681" r:id="rId6"/>
    <p:sldLayoutId id="2147483676" r:id="rId7"/>
    <p:sldLayoutId id="2147483682" r:id="rId8"/>
    <p:sldLayoutId id="2147483678" r:id="rId9"/>
    <p:sldLayoutId id="2147483677" r:id="rId10"/>
    <p:sldLayoutId id="2147483679" r:id="rId11"/>
    <p:sldLayoutId id="2147483685" r:id="rId12"/>
    <p:sldLayoutId id="2147483672" r:id="rId13"/>
    <p:sldLayoutId id="2147483684" r:id="rId14"/>
    <p:sldLayoutId id="2147483666" r:id="rId15"/>
    <p:sldLayoutId id="2147483680" r:id="rId16"/>
    <p:sldLayoutId id="2147483699" r:id="rId17"/>
  </p:sldLayoutIdLst>
  <p:hf hdr="0" ftr="0"/>
  <p:txStyles>
    <p:titleStyle>
      <a:lvl1pPr algn="l" defTabSz="1451519" rtl="0" eaLnBrk="1" latinLnBrk="0" hangingPunct="1">
        <a:lnSpc>
          <a:spcPct val="85000"/>
        </a:lnSpc>
        <a:spcBef>
          <a:spcPct val="0"/>
        </a:spcBef>
        <a:buNone/>
        <a:defRPr sz="6000" kern="1200" spc="-150" baseline="0">
          <a:solidFill>
            <a:schemeClr val="bg2">
              <a:lumMod val="25000"/>
            </a:schemeClr>
          </a:solidFill>
          <a:latin typeface="Avenir LT Std 65 Medium" panose="020B0803020203020204" pitchFamily="34" charset="0"/>
          <a:ea typeface="Tahoma" pitchFamily="34" charset="0"/>
          <a:cs typeface="Tahoma" pitchFamily="34" charset="0"/>
        </a:defRPr>
      </a:lvl1pPr>
    </p:titleStyle>
    <p:bodyStyle>
      <a:lvl1pPr marL="287338" marR="0" indent="-287338" algn="l" defTabSz="1451519" rtl="0" eaLnBrk="1" fontAlgn="auto" latinLnBrk="0" hangingPunct="1">
        <a:lnSpc>
          <a:spcPct val="85000"/>
        </a:lnSpc>
        <a:spcBef>
          <a:spcPts val="600"/>
        </a:spcBef>
        <a:spcAft>
          <a:spcPts val="600"/>
        </a:spcAft>
        <a:buClrTx/>
        <a:buSzTx/>
        <a:buFont typeface="Arial" pitchFamily="34" charset="0"/>
        <a:buChar char="•"/>
        <a:tabLst/>
        <a:defRPr sz="3000" kern="1200" spc="-50" baseline="0">
          <a:solidFill>
            <a:schemeClr val="bg2">
              <a:lumMod val="25000"/>
            </a:schemeClr>
          </a:solidFill>
          <a:latin typeface="Avenir LT Std 45 Book" panose="020B0502020203020204" pitchFamily="34" charset="0"/>
          <a:ea typeface="Tahoma" pitchFamily="34" charset="0"/>
          <a:cs typeface="Tahoma" pitchFamily="34" charset="0"/>
        </a:defRPr>
      </a:lvl1pPr>
      <a:lvl2pPr marL="736600" marR="0" indent="-280988" algn="l" defTabSz="1451519" rtl="0" eaLnBrk="1" fontAlgn="auto" latinLnBrk="0" hangingPunct="1">
        <a:lnSpc>
          <a:spcPct val="85000"/>
        </a:lnSpc>
        <a:spcBef>
          <a:spcPts val="600"/>
        </a:spcBef>
        <a:spcAft>
          <a:spcPts val="600"/>
        </a:spcAft>
        <a:buClrTx/>
        <a:buSzTx/>
        <a:buFont typeface="Arial" pitchFamily="34" charset="0"/>
        <a:buChar char="•"/>
        <a:tabLst/>
        <a:defRPr sz="2600" kern="1200" spc="-50" baseline="0">
          <a:solidFill>
            <a:schemeClr val="bg2">
              <a:lumMod val="25000"/>
            </a:schemeClr>
          </a:solidFill>
          <a:latin typeface="Avenir LT Std 45 Book" panose="020B0502020203020204" pitchFamily="34" charset="0"/>
          <a:ea typeface="Tahoma" pitchFamily="34" charset="0"/>
          <a:cs typeface="Tahoma" pitchFamily="34" charset="0"/>
        </a:defRPr>
      </a:lvl2pPr>
      <a:lvl3pPr marL="1255713" marR="0" indent="-239713" algn="l" defTabSz="1451519" rtl="0" eaLnBrk="1" fontAlgn="auto" latinLnBrk="0" hangingPunct="1">
        <a:lnSpc>
          <a:spcPct val="85000"/>
        </a:lnSpc>
        <a:spcBef>
          <a:spcPts val="600"/>
        </a:spcBef>
        <a:spcAft>
          <a:spcPts val="600"/>
        </a:spcAft>
        <a:buClrTx/>
        <a:buSzTx/>
        <a:buFont typeface="Arial" pitchFamily="34" charset="0"/>
        <a:buChar char="•"/>
        <a:tabLst/>
        <a:defRPr sz="2200" kern="1200" spc="-50" baseline="0">
          <a:solidFill>
            <a:schemeClr val="bg2">
              <a:lumMod val="25000"/>
            </a:schemeClr>
          </a:solidFill>
          <a:latin typeface="Avenir LT Std 45 Book" panose="020B0502020203020204" pitchFamily="34" charset="0"/>
          <a:ea typeface="Tahoma" pitchFamily="34" charset="0"/>
          <a:cs typeface="Tahoma" pitchFamily="34" charset="0"/>
        </a:defRPr>
      </a:lvl3pPr>
      <a:lvl4pPr marL="1651000" marR="0" indent="-177800" algn="l" defTabSz="1451519" rtl="0" eaLnBrk="1" fontAlgn="auto" latinLnBrk="0" hangingPunct="1">
        <a:lnSpc>
          <a:spcPct val="85000"/>
        </a:lnSpc>
        <a:spcBef>
          <a:spcPts val="600"/>
        </a:spcBef>
        <a:spcAft>
          <a:spcPts val="600"/>
        </a:spcAft>
        <a:buClrTx/>
        <a:buSzTx/>
        <a:buFont typeface="Arial" pitchFamily="34" charset="0"/>
        <a:buChar char="•"/>
        <a:tabLst/>
        <a:defRPr sz="1800" kern="1200" spc="-50" baseline="0">
          <a:solidFill>
            <a:schemeClr val="bg2">
              <a:lumMod val="25000"/>
            </a:schemeClr>
          </a:solidFill>
          <a:latin typeface="Avenir LT Std 45 Book" panose="020B0502020203020204" pitchFamily="34" charset="0"/>
          <a:ea typeface="Tahoma" pitchFamily="34" charset="0"/>
          <a:cs typeface="Tahoma" pitchFamily="34" charset="0"/>
        </a:defRPr>
      </a:lvl4pPr>
      <a:lvl5pPr marL="2116138" marR="0" indent="-171450" algn="l" defTabSz="1451519" rtl="0" eaLnBrk="1" fontAlgn="auto" latinLnBrk="0" hangingPunct="1">
        <a:lnSpc>
          <a:spcPct val="85000"/>
        </a:lnSpc>
        <a:spcBef>
          <a:spcPts val="600"/>
        </a:spcBef>
        <a:spcAft>
          <a:spcPts val="600"/>
        </a:spcAft>
        <a:buClrTx/>
        <a:buSzTx/>
        <a:buFont typeface="Arial" pitchFamily="34" charset="0"/>
        <a:buChar char="•"/>
        <a:tabLst/>
        <a:defRPr sz="1600" kern="1200" spc="-50" baseline="0">
          <a:solidFill>
            <a:schemeClr val="bg2">
              <a:lumMod val="25000"/>
            </a:schemeClr>
          </a:solidFill>
          <a:latin typeface="Avenir LT Std 45 Book" panose="020B0502020203020204" pitchFamily="34" charset="0"/>
          <a:ea typeface="Tahoma" pitchFamily="34" charset="0"/>
          <a:cs typeface="Tahoma" pitchFamily="34" charset="0"/>
        </a:defRPr>
      </a:lvl5pPr>
      <a:lvl6pPr marL="3991676" indent="-362880" algn="l" defTabSz="145151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7435" indent="-362880" algn="l" defTabSz="145151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3195" indent="-362880" algn="l" defTabSz="145151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8954" indent="-362880" algn="l" defTabSz="145151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151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759" algn="l" defTabSz="145151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1519" algn="l" defTabSz="145151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7278" algn="l" defTabSz="145151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3037" algn="l" defTabSz="145151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8796" algn="l" defTabSz="145151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4556" algn="l" defTabSz="145151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0315" algn="l" defTabSz="145151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6074" algn="l" defTabSz="145151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6D8AC0-233E-E0B6-6055-899E04F05924}"/>
              </a:ext>
            </a:extLst>
          </p:cNvPr>
          <p:cNvSpPr/>
          <p:nvPr userDrawn="1"/>
        </p:nvSpPr>
        <p:spPr>
          <a:xfrm>
            <a:off x="0" y="-1"/>
            <a:ext cx="16257588" cy="8235951"/>
          </a:xfrm>
          <a:prstGeom prst="rect">
            <a:avLst/>
          </a:prstGeom>
          <a:solidFill>
            <a:srgbClr val="79243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3867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B52559-0E22-4DF3-ABAE-79698229B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709" y="486834"/>
            <a:ext cx="1402217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5D5E55-4040-4F9F-900E-BFF943D9A3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7709" y="2434167"/>
            <a:ext cx="1402217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21C2A0-1E8A-4C86-AA31-6C49FC9B9A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17709" y="8475134"/>
            <a:ext cx="365795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76BE2-2474-A342-8044-59903ABC5A90}" type="datetime1">
              <a:rPr lang="sv-SE" smtClean="0"/>
              <a:t>2024-10-01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8EBE2C-ADA9-4890-8B8E-04A74A0F79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85326" y="8475134"/>
            <a:ext cx="5486936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DFCD3B-AEFF-4E2A-A799-596EB30D11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1922" y="8475134"/>
            <a:ext cx="365795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F8E5B-35A1-4E8F-A04A-2421CC3FD06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KFUM Central Basket - sedan 1952">
            <a:extLst>
              <a:ext uri="{FF2B5EF4-FFF2-40B4-BE49-F238E27FC236}">
                <a16:creationId xmlns:a16="http://schemas.microsoft.com/office/drawing/2014/main" id="{BF8C07B8-BC20-4CBD-DD6B-7D24BBDDF8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9879" y="8355754"/>
            <a:ext cx="609660" cy="60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614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sldNum="0" hdr="0" ft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bg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bg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mailto:sponsor@centralbasket.se" TargetMode="Externa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0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1.jpe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kfumcentral.se/mabast/" TargetMode="External"/><Relationship Id="rId5" Type="http://schemas.openxmlformats.org/officeDocument/2006/relationships/hyperlink" Target="https://kfum.se/vad-vi-gor/utbildningar/" TargetMode="Externa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kfumcentral.se/mabast/" TargetMode="External"/><Relationship Id="rId5" Type="http://schemas.openxmlformats.org/officeDocument/2006/relationships/hyperlink" Target="https://kfum.se/vad-vi-gor/utbildningar/" TargetMode="Externa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kfumcentral.se/mabast/" TargetMode="External"/><Relationship Id="rId5" Type="http://schemas.openxmlformats.org/officeDocument/2006/relationships/hyperlink" Target="https://kfum.se/vad-vi-gor/utbildningar/" TargetMode="Externa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-152126" y="-252536"/>
            <a:ext cx="16561840" cy="964907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126" y="-716682"/>
            <a:ext cx="15159530" cy="10113218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90" y="1475656"/>
            <a:ext cx="3688237" cy="3672408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9C1C90D-8831-8DEB-CA55-7B3BBE5723DF}"/>
              </a:ext>
            </a:extLst>
          </p:cNvPr>
          <p:cNvSpPr txBox="1">
            <a:spLocks/>
          </p:cNvSpPr>
          <p:nvPr/>
        </p:nvSpPr>
        <p:spPr>
          <a:xfrm>
            <a:off x="9396848" y="5637474"/>
            <a:ext cx="6480720" cy="867115"/>
          </a:xfrm>
          <a:prstGeom prst="rect">
            <a:avLst/>
          </a:prstGeom>
        </p:spPr>
        <p:txBody>
          <a:bodyPr anchor="t"/>
          <a:lstStyle>
            <a:lvl1pPr marL="287338" marR="0" indent="-287338" algn="l" defTabSz="1451519" rtl="0" eaLnBrk="1" fontAlgn="auto" latinLnBrk="0" hangingPunct="1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 sz="3000" kern="1200" spc="-50" baseline="0">
                <a:solidFill>
                  <a:schemeClr val="bg2">
                    <a:lumMod val="25000"/>
                  </a:schemeClr>
                </a:solidFill>
                <a:latin typeface="Avenir LT Std 45 Book" panose="020B0502020203020204" pitchFamily="34" charset="0"/>
                <a:ea typeface="Tahoma" pitchFamily="34" charset="0"/>
                <a:cs typeface="Tahoma" pitchFamily="34" charset="0"/>
              </a:defRPr>
            </a:lvl1pPr>
            <a:lvl2pPr marL="736600" marR="0" indent="-280988" algn="l" defTabSz="1451519" rtl="0" eaLnBrk="1" fontAlgn="auto" latinLnBrk="0" hangingPunct="1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 sz="2600" kern="1200" spc="-50" baseline="0">
                <a:solidFill>
                  <a:schemeClr val="bg2">
                    <a:lumMod val="25000"/>
                  </a:schemeClr>
                </a:solidFill>
                <a:latin typeface="Avenir LT Std 45 Book" panose="020B0502020203020204" pitchFamily="34" charset="0"/>
                <a:ea typeface="Tahoma" pitchFamily="34" charset="0"/>
                <a:cs typeface="Tahoma" pitchFamily="34" charset="0"/>
              </a:defRPr>
            </a:lvl2pPr>
            <a:lvl3pPr marL="1255713" marR="0" indent="-239713" algn="l" defTabSz="1451519" rtl="0" eaLnBrk="1" fontAlgn="auto" latinLnBrk="0" hangingPunct="1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 sz="2200" kern="1200" spc="-50" baseline="0">
                <a:solidFill>
                  <a:schemeClr val="bg2">
                    <a:lumMod val="25000"/>
                  </a:schemeClr>
                </a:solidFill>
                <a:latin typeface="Avenir LT Std 45 Book" panose="020B0502020203020204" pitchFamily="34" charset="0"/>
                <a:ea typeface="Tahoma" pitchFamily="34" charset="0"/>
                <a:cs typeface="Tahoma" pitchFamily="34" charset="0"/>
              </a:defRPr>
            </a:lvl3pPr>
            <a:lvl4pPr marL="1651000" marR="0" indent="-177800" algn="l" defTabSz="1451519" rtl="0" eaLnBrk="1" fontAlgn="auto" latinLnBrk="0" hangingPunct="1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 sz="1800" kern="1200" spc="-50" baseline="0">
                <a:solidFill>
                  <a:schemeClr val="bg2">
                    <a:lumMod val="25000"/>
                  </a:schemeClr>
                </a:solidFill>
                <a:latin typeface="Avenir LT Std 45 Book" panose="020B0502020203020204" pitchFamily="34" charset="0"/>
                <a:ea typeface="Tahoma" pitchFamily="34" charset="0"/>
                <a:cs typeface="Tahoma" pitchFamily="34" charset="0"/>
              </a:defRPr>
            </a:lvl4pPr>
            <a:lvl5pPr marL="2116138" marR="0" indent="-171450" algn="l" defTabSz="1451519" rtl="0" eaLnBrk="1" fontAlgn="auto" latinLnBrk="0" hangingPunct="1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 sz="1600" kern="1200" spc="-50" baseline="0">
                <a:solidFill>
                  <a:schemeClr val="bg2">
                    <a:lumMod val="25000"/>
                  </a:schemeClr>
                </a:solidFill>
                <a:latin typeface="Avenir LT Std 45 Book" panose="020B0502020203020204" pitchFamily="34" charset="0"/>
                <a:ea typeface="Tahoma" pitchFamily="34" charset="0"/>
                <a:cs typeface="Tahoma" pitchFamily="34" charset="0"/>
              </a:defRPr>
            </a:lvl5pPr>
            <a:lvl6pPr marL="3991676" indent="-362880" algn="l" defTabSz="145151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17435" indent="-362880" algn="l" defTabSz="145151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43195" indent="-362880" algn="l" defTabSz="145151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68954" indent="-362880" algn="l" defTabSz="145151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sv-SE" sz="3600" b="1" dirty="0">
                <a:solidFill>
                  <a:schemeClr val="bg1"/>
                </a:solidFill>
                <a:latin typeface="Helvetica" pitchFamily="2" charset="0"/>
              </a:rPr>
              <a:t>En förening att växa i </a:t>
            </a:r>
            <a:br>
              <a:rPr lang="sv-SE" sz="3600" b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sv-SE" sz="3600" b="1" dirty="0">
                <a:solidFill>
                  <a:schemeClr val="bg1"/>
                </a:solidFill>
                <a:latin typeface="Helvetica" pitchFamily="2" charset="0"/>
              </a:rPr>
              <a:t>– sedan 1952 </a:t>
            </a:r>
          </a:p>
        </p:txBody>
      </p:sp>
    </p:spTree>
    <p:extLst>
      <p:ext uri="{BB962C8B-B14F-4D97-AF65-F5344CB8AC3E}">
        <p14:creationId xmlns:p14="http://schemas.microsoft.com/office/powerpoint/2010/main" val="155242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Din roll som matchvärd</a:t>
            </a:r>
            <a:endParaRPr lang="sv-SE" dirty="0">
              <a:latin typeface="Amithen" panose="02000506000000020003" pitchFamily="2" charset="77"/>
            </a:endParaRP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38" y="1138325"/>
            <a:ext cx="1256544" cy="1251264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22631B09-C542-A0B6-B15D-FDDB170EFC9D}"/>
              </a:ext>
            </a:extLst>
          </p:cNvPr>
          <p:cNvSpPr txBox="1"/>
          <p:nvPr/>
        </p:nvSpPr>
        <p:spPr>
          <a:xfrm>
            <a:off x="423938" y="2806968"/>
            <a:ext cx="10801200" cy="430887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sv-SE" sz="3200" b="1" dirty="0">
                <a:latin typeface="Avenir Book" panose="02000503020000020003" pitchFamily="2" charset="0"/>
              </a:rPr>
              <a:t>Ansvar för hallen under hemmamatch (Förälder)</a:t>
            </a:r>
          </a:p>
          <a:p>
            <a:r>
              <a:rPr lang="sv-SE" sz="3200" b="1" dirty="0">
                <a:latin typeface="Avenir Book" panose="02000503020000020003" pitchFamily="2" charset="0"/>
              </a:rPr>
              <a:t> </a:t>
            </a:r>
          </a:p>
          <a:p>
            <a:r>
              <a:rPr lang="sv-SE" sz="2400" b="1" dirty="0">
                <a:latin typeface="Avenir Book" panose="02000503020000020003" pitchFamily="2" charset="0"/>
              </a:rPr>
              <a:t>1) Hjälper motståndarlagen och domare vid ankomst</a:t>
            </a:r>
          </a:p>
          <a:p>
            <a:endParaRPr lang="sv-SE" sz="2400" b="1" dirty="0">
              <a:latin typeface="Avenir Book" panose="02000503020000020003" pitchFamily="2" charset="0"/>
            </a:endParaRPr>
          </a:p>
          <a:p>
            <a:r>
              <a:rPr lang="sv-SE" sz="2400" b="1" dirty="0">
                <a:latin typeface="Avenir Book" panose="02000503020000020003" pitchFamily="2" charset="0"/>
              </a:rPr>
              <a:t>2) Ser till att kiosk/sekretariat är på plats och redo</a:t>
            </a:r>
          </a:p>
          <a:p>
            <a:endParaRPr lang="sv-SE" sz="2400" b="1" dirty="0">
              <a:latin typeface="Avenir Book" panose="02000503020000020003" pitchFamily="2" charset="0"/>
            </a:endParaRPr>
          </a:p>
          <a:p>
            <a:r>
              <a:rPr lang="sv-SE" sz="2400" b="1" dirty="0">
                <a:latin typeface="Avenir Book" panose="02000503020000020003" pitchFamily="2" charset="0"/>
              </a:rPr>
              <a:t>3) Säkerställer att hallen sköts på ett bra sätt</a:t>
            </a:r>
          </a:p>
          <a:p>
            <a:endParaRPr lang="sv-SE" sz="2400" b="1" dirty="0">
              <a:latin typeface="Avenir Book" panose="02000503020000020003" pitchFamily="2" charset="0"/>
            </a:endParaRPr>
          </a:p>
          <a:p>
            <a:r>
              <a:rPr lang="sv-SE" sz="2400" b="1" dirty="0">
                <a:latin typeface="Avenir Book" panose="02000503020000020003" pitchFamily="2" charset="0"/>
              </a:rPr>
              <a:t>4) Säkerställ att det finns utrustning att filma om det ska göras</a:t>
            </a:r>
          </a:p>
          <a:p>
            <a:endParaRPr lang="sv-SE" sz="2400" b="1" dirty="0">
              <a:latin typeface="Avenir Book" panose="02000503020000020003" pitchFamily="2" charset="0"/>
            </a:endParaRPr>
          </a:p>
          <a:p>
            <a:r>
              <a:rPr lang="sv-SE" sz="2400" b="1" dirty="0">
                <a:latin typeface="Avenir Book" panose="02000503020000020003" pitchFamily="2" charset="0"/>
              </a:rPr>
              <a:t>5) Tar upp och ned korgar vid behov*</a:t>
            </a:r>
            <a:endParaRPr lang="sv-SE" sz="2000" dirty="0">
              <a:latin typeface="Avenir Book" panose="02000503020000020003" pitchFamily="2" charset="0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D9BA5A2-6A6B-13BB-1710-B8507418EF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5448" y="0"/>
            <a:ext cx="5272140" cy="9144000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75C60111-A754-D275-3C15-F68656CE85A8}"/>
              </a:ext>
            </a:extLst>
          </p:cNvPr>
          <p:cNvSpPr txBox="1">
            <a:spLocks/>
          </p:cNvSpPr>
          <p:nvPr/>
        </p:nvSpPr>
        <p:spPr>
          <a:xfrm>
            <a:off x="439282" y="8316416"/>
            <a:ext cx="8233222" cy="49599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1451519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6000" kern="1200" spc="-150" baseline="0">
                <a:solidFill>
                  <a:schemeClr val="bg2">
                    <a:lumMod val="25000"/>
                  </a:schemeClr>
                </a:solidFill>
                <a:latin typeface="Avenir LT Std 65 Medium" panose="020B0803020203020204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sv-SE" sz="2400" dirty="0"/>
              <a:t>*Lagförälder och Coach har kort till hallen och korgarna</a:t>
            </a:r>
            <a:endParaRPr lang="sv-SE" sz="2400" dirty="0">
              <a:latin typeface="Amithen" panose="02000506000000020003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54453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043A9-6198-4FB5-8949-78304BFFA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38" y="988521"/>
            <a:ext cx="6959755" cy="1639263"/>
          </a:xfrm>
        </p:spPr>
        <p:txBody>
          <a:bodyPr anchor="b">
            <a:normAutofit/>
          </a:bodyPr>
          <a:lstStyle/>
          <a:p>
            <a:r>
              <a:rPr lang="sv-SE" sz="4300" dirty="0">
                <a:latin typeface="Graduate" panose="02000503000000020004" pitchFamily="2" charset="77"/>
              </a:rPr>
              <a:t>Sponsring av lag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EC5C687-45BF-407D-A0DE-4686A1D38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9037" y="3185842"/>
            <a:ext cx="6959756" cy="4597109"/>
          </a:xfrm>
        </p:spPr>
        <p:txBody>
          <a:bodyPr anchor="t">
            <a:normAutofit/>
          </a:bodyPr>
          <a:lstStyle/>
          <a:p>
            <a:pPr marL="0" indent="0" fontAlgn="base">
              <a:buNone/>
            </a:pPr>
            <a:r>
              <a:rPr lang="sv-SE" sz="27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Om en förälder vill sponsra sitt barns lag,</a:t>
            </a:r>
            <a:r>
              <a:rPr lang="en-SE" sz="27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kan </a:t>
            </a:r>
            <a:r>
              <a:rPr lang="sv-SE" sz="27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de </a:t>
            </a:r>
            <a:r>
              <a:rPr lang="en-SE" sz="27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köpa 10 uppvärmningströjor med efternamn &amp; logga på för 8.500 SEK</a:t>
            </a:r>
          </a:p>
          <a:p>
            <a:pPr lvl="1" fontAlgn="base"/>
            <a:r>
              <a:rPr lang="en-SE" sz="2167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3.500kr kostnad för 10 tröjor</a:t>
            </a:r>
          </a:p>
          <a:p>
            <a:pPr lvl="1" fontAlgn="base"/>
            <a:r>
              <a:rPr lang="en-SE" sz="2167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5.000kr </a:t>
            </a:r>
            <a:r>
              <a:rPr lang="en-GB" sz="2167" dirty="0" err="1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i</a:t>
            </a:r>
            <a:r>
              <a:rPr lang="en-GB" sz="2167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GB" sz="2167" dirty="0" err="1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sponsringsbidrag</a:t>
            </a:r>
            <a:r>
              <a:rPr lang="en-GB" sz="2167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till </a:t>
            </a:r>
            <a:r>
              <a:rPr lang="en-GB" sz="2167" dirty="0" err="1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klubben</a:t>
            </a:r>
            <a:endParaRPr lang="en-GB" sz="2167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marL="0" indent="0" fontAlgn="base">
              <a:buNone/>
            </a:pPr>
            <a:endParaRPr lang="en-GB" sz="270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marL="0" indent="0" fontAlgn="base">
              <a:buNone/>
            </a:pPr>
            <a:r>
              <a:rPr lang="en-GB" sz="2700" dirty="0" err="1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Vill</a:t>
            </a:r>
            <a:r>
              <a:rPr lang="en-GB" sz="27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man </a:t>
            </a:r>
            <a:r>
              <a:rPr lang="en-GB" sz="2700" dirty="0" err="1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sponsra</a:t>
            </a:r>
            <a:r>
              <a:rPr lang="en-GB" sz="27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GB" sz="2700" dirty="0" err="1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klubben</a:t>
            </a:r>
            <a:r>
              <a:rPr lang="en-GB" sz="27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GB" sz="2700" dirty="0" err="1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i</a:t>
            </a:r>
            <a:r>
              <a:rPr lang="en-GB" sz="27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GB" sz="2700" dirty="0" err="1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stort</a:t>
            </a:r>
            <a:r>
              <a:rPr lang="en-GB" sz="27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GB" sz="2700" dirty="0" err="1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eller</a:t>
            </a:r>
            <a:r>
              <a:rPr lang="en-GB" sz="27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om </a:t>
            </a:r>
            <a:r>
              <a:rPr lang="en-GB" sz="2700" dirty="0" err="1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ni</a:t>
            </a:r>
            <a:r>
              <a:rPr lang="en-GB" sz="27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GB" sz="2700" dirty="0" err="1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har</a:t>
            </a:r>
            <a:r>
              <a:rPr lang="en-GB" sz="27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GB" sz="2700" dirty="0" err="1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en</a:t>
            </a:r>
            <a:r>
              <a:rPr lang="en-GB" sz="27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GB" sz="2700" dirty="0" err="1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eventuell</a:t>
            </a:r>
            <a:r>
              <a:rPr lang="en-GB" sz="27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sponsor </a:t>
            </a:r>
            <a:r>
              <a:rPr lang="en-GB" sz="2700" dirty="0" err="1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som</a:t>
            </a:r>
            <a:r>
              <a:rPr lang="en-GB" sz="27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GB" sz="2700" dirty="0" err="1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vill</a:t>
            </a:r>
            <a:r>
              <a:rPr lang="en-GB" sz="27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GB" sz="2700" dirty="0" err="1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bidra</a:t>
            </a:r>
            <a:r>
              <a:rPr lang="en-GB" sz="27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med </a:t>
            </a:r>
            <a:r>
              <a:rPr lang="en-GB" sz="2700" dirty="0" err="1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en</a:t>
            </a:r>
            <a:r>
              <a:rPr lang="en-GB" sz="27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GB" sz="2700" dirty="0" err="1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större</a:t>
            </a:r>
            <a:r>
              <a:rPr lang="en-GB" sz="27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summa: </a:t>
            </a:r>
            <a:r>
              <a:rPr lang="en-GB" sz="2700" b="1" dirty="0">
                <a:latin typeface="Open Sans Light" pitchFamily="2" charset="0"/>
                <a:ea typeface="Open Sans Light" pitchFamily="2" charset="0"/>
                <a:cs typeface="Open Sans Light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sponsor@centralbasket.se</a:t>
            </a:r>
            <a:endParaRPr lang="en-GB" sz="2700" b="1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marL="0" indent="0" fontAlgn="base">
              <a:buNone/>
            </a:pPr>
            <a:endParaRPr lang="en-GB" sz="270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marL="0" indent="0" fontAlgn="base">
              <a:buNone/>
            </a:pPr>
            <a:endParaRPr lang="en-GB" sz="270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marL="0" indent="0" fontAlgn="base">
              <a:buNone/>
            </a:pPr>
            <a:endParaRPr lang="en-GB" sz="270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marL="0" indent="0" fontAlgn="base">
              <a:buNone/>
            </a:pPr>
            <a:endParaRPr lang="sv-SE" sz="2700" dirty="0">
              <a:latin typeface="Segoe UI" panose="020B0502040204020203" pitchFamily="34" charset="0"/>
            </a:endParaRPr>
          </a:p>
        </p:txBody>
      </p:sp>
      <p:pic>
        <p:nvPicPr>
          <p:cNvPr id="8" name="Picture 7" descr="A long sleeved black shirt with white text&#10;&#10;Description automatically generated">
            <a:extLst>
              <a:ext uri="{FF2B5EF4-FFF2-40B4-BE49-F238E27FC236}">
                <a16:creationId xmlns:a16="http://schemas.microsoft.com/office/drawing/2014/main" id="{B3E4CB4C-2965-DE80-A5D9-18637F5CF7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" b="1447"/>
          <a:stretch/>
        </p:blipFill>
        <p:spPr>
          <a:xfrm>
            <a:off x="9354464" y="1169884"/>
            <a:ext cx="5734617" cy="6724128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33B7A0-9778-381A-DC5A-6D717D2E45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7709" y="8475133"/>
            <a:ext cx="3657957" cy="486833"/>
          </a:xfrm>
        </p:spPr>
        <p:txBody>
          <a:bodyPr>
            <a:normAutofit/>
          </a:bodyPr>
          <a:lstStyle/>
          <a:p>
            <a:pPr defTabSz="1219170">
              <a:spcAft>
                <a:spcPts val="600"/>
              </a:spcAft>
            </a:pPr>
            <a:fld id="{A6C770AD-A23F-C34F-AE9A-3C9735287EEB}" type="datetime1">
              <a:rPr lang="sv-SE">
                <a:latin typeface="Calibri" panose="020F0502020204030204"/>
              </a:rPr>
              <a:pPr defTabSz="1219170">
                <a:spcAft>
                  <a:spcPts val="600"/>
                </a:spcAft>
              </a:pPr>
              <a:t>2024-10-01</a:t>
            </a:fld>
            <a:endParaRPr lang="en-US"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58978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3" r="6163"/>
          <a:stretch/>
        </p:blipFill>
        <p:spPr>
          <a:xfrm>
            <a:off x="1589570" y="-1050946"/>
            <a:ext cx="14681521" cy="10591498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602D74C0-5B1C-3A41-AC08-F45EDC52ABD2}"/>
              </a:ext>
            </a:extLst>
          </p:cNvPr>
          <p:cNvSpPr/>
          <p:nvPr/>
        </p:nvSpPr>
        <p:spPr>
          <a:xfrm>
            <a:off x="-151001" y="-135651"/>
            <a:ext cx="1904616" cy="964907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55812" y="107504"/>
            <a:ext cx="12448161" cy="1828800"/>
          </a:xfrm>
        </p:spPr>
        <p:txBody>
          <a:bodyPr/>
          <a:lstStyle/>
          <a:p>
            <a:r>
              <a:rPr lang="sv-SE" dirty="0">
                <a:solidFill>
                  <a:schemeClr val="bg1"/>
                </a:solidFill>
                <a:latin typeface="Amithen" panose="02000506000000020003" pitchFamily="2" charset="77"/>
              </a:rPr>
              <a:t>Vem är ”klubben”</a:t>
            </a:r>
            <a:endParaRPr lang="sv-SE" b="1" dirty="0">
              <a:solidFill>
                <a:schemeClr val="bg1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032450" y="3801781"/>
            <a:ext cx="8463412" cy="6048672"/>
          </a:xfrm>
        </p:spPr>
        <p:txBody>
          <a:bodyPr/>
          <a:lstStyle/>
          <a:p>
            <a:r>
              <a:rPr lang="sv-SE" dirty="0"/>
              <a:t> </a:t>
            </a:r>
          </a:p>
          <a:p>
            <a:pPr marL="571500" indent="-57150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Blip>
                <a:blip r:embed="rId4"/>
              </a:buBlip>
              <a:defRPr/>
            </a:pPr>
            <a:r>
              <a:rPr lang="sv-SE" sz="4000" b="1" dirty="0">
                <a:solidFill>
                  <a:schemeClr val="bg1"/>
                </a:solidFill>
                <a:latin typeface="Avenir LT Std 35 Light" panose="020B0402020203020204" pitchFamily="34" charset="0"/>
              </a:rPr>
              <a:t>Spelarna</a:t>
            </a:r>
          </a:p>
          <a:p>
            <a:pPr marL="571500" indent="-57150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Blip>
                <a:blip r:embed="rId4"/>
              </a:buBlip>
              <a:defRPr/>
            </a:pPr>
            <a:r>
              <a:rPr lang="sv-SE" sz="4000" b="1" dirty="0">
                <a:solidFill>
                  <a:schemeClr val="bg1"/>
                </a:solidFill>
                <a:latin typeface="Avenir LT Std 35 Light" panose="020B0402020203020204" pitchFamily="34" charset="0"/>
              </a:rPr>
              <a:t>Föräldrar</a:t>
            </a:r>
          </a:p>
          <a:p>
            <a:pPr marL="571500" indent="-57150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Blip>
                <a:blip r:embed="rId4"/>
              </a:buBlip>
              <a:defRPr/>
            </a:pPr>
            <a:r>
              <a:rPr lang="sv-SE" sz="4000" b="1" dirty="0">
                <a:solidFill>
                  <a:schemeClr val="bg1"/>
                </a:solidFill>
                <a:latin typeface="Avenir LT Std 35 Light" panose="020B0402020203020204" pitchFamily="34" charset="0"/>
              </a:rPr>
              <a:t>Coacher</a:t>
            </a:r>
          </a:p>
          <a:p>
            <a:pPr marL="571500" indent="-57150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Blip>
                <a:blip r:embed="rId4"/>
              </a:buBlip>
              <a:defRPr/>
            </a:pPr>
            <a:r>
              <a:rPr lang="sv-SE" sz="4000" b="1" dirty="0">
                <a:solidFill>
                  <a:schemeClr val="bg1"/>
                </a:solidFill>
                <a:latin typeface="Avenir LT Std 35 Light" panose="020B0402020203020204" pitchFamily="34" charset="0"/>
              </a:rPr>
              <a:t>Kansliet</a:t>
            </a:r>
          </a:p>
          <a:p>
            <a:pPr marL="571500" indent="-57150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Blip>
                <a:blip r:embed="rId4"/>
              </a:buBlip>
              <a:defRPr/>
            </a:pPr>
            <a:r>
              <a:rPr lang="sv-SE" sz="4000" b="1" dirty="0">
                <a:solidFill>
                  <a:schemeClr val="bg1"/>
                </a:solidFill>
                <a:latin typeface="Avenir LT Std 35 Light" panose="020B0402020203020204" pitchFamily="34" charset="0"/>
              </a:rPr>
              <a:t>Styrelsen</a:t>
            </a:r>
          </a:p>
          <a:p>
            <a:pPr marL="571500" indent="-57150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Blip>
                <a:blip r:embed="rId4"/>
              </a:buBlip>
              <a:defRPr/>
            </a:pPr>
            <a:r>
              <a:rPr lang="sv-SE" sz="4000" b="1" dirty="0">
                <a:solidFill>
                  <a:schemeClr val="bg1"/>
                </a:solidFill>
                <a:latin typeface="Avenir LT Std 35 Light" panose="020B0402020203020204" pitchFamily="34" charset="0"/>
              </a:rPr>
              <a:t>Alumni</a:t>
            </a:r>
          </a:p>
          <a:p>
            <a:pPr marL="571500" indent="-57150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Blip>
                <a:blip r:embed="rId4"/>
              </a:buBlip>
              <a:defRPr/>
            </a:pPr>
            <a:r>
              <a:rPr lang="sv-SE" sz="4000" b="1" dirty="0">
                <a:solidFill>
                  <a:schemeClr val="bg1"/>
                </a:solidFill>
                <a:latin typeface="Avenir LT Std 35 Light" panose="020B0402020203020204" pitchFamily="34" charset="0"/>
              </a:rPr>
              <a:t>Fans</a:t>
            </a:r>
          </a:p>
          <a:p>
            <a:pPr marL="457200" marR="0" lvl="0" indent="-4572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Blip>
                <a:blip r:embed="rId5"/>
              </a:buBlip>
              <a:tabLst/>
              <a:defRPr/>
            </a:pPr>
            <a:endParaRPr lang="sv-SE" sz="4000" b="1" dirty="0">
              <a:latin typeface="Avenir LT Std 35 Light" panose="020B0402020203020204" pitchFamily="34" charset="0"/>
            </a:endParaRP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38" y="756745"/>
            <a:ext cx="1256544" cy="125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14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>
                <a:latin typeface="Helvetica" pitchFamily="2" charset="0"/>
              </a:rPr>
              <a:t>Organisation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38" y="1138325"/>
            <a:ext cx="1256544" cy="1251264"/>
          </a:xfrm>
          <a:prstGeom prst="rect">
            <a:avLst/>
          </a:prstGeom>
        </p:spPr>
      </p:pic>
      <p:pic>
        <p:nvPicPr>
          <p:cNvPr id="5" name="Bildobjekt 4" descr="En bild som visar golv, person, inomhus, sport&#10;&#10;Automatiskt genererad beskrivning">
            <a:extLst>
              <a:ext uri="{FF2B5EF4-FFF2-40B4-BE49-F238E27FC236}">
                <a16:creationId xmlns:a16="http://schemas.microsoft.com/office/drawing/2014/main" id="{37692916-E75D-6104-941F-E0E1E5285A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5" r="12247"/>
          <a:stretch/>
        </p:blipFill>
        <p:spPr>
          <a:xfrm>
            <a:off x="10424940" y="0"/>
            <a:ext cx="5832648" cy="9194270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12FFEBB-462D-DF8C-C9A2-EE139A5E73F1}"/>
              </a:ext>
            </a:extLst>
          </p:cNvPr>
          <p:cNvGraphicFramePr/>
          <p:nvPr/>
        </p:nvGraphicFramePr>
        <p:xfrm>
          <a:off x="0" y="2555776"/>
          <a:ext cx="10217026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841070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1">
            <a:extLst>
              <a:ext uri="{FF2B5EF4-FFF2-40B4-BE49-F238E27FC236}">
                <a16:creationId xmlns:a16="http://schemas.microsoft.com/office/drawing/2014/main" id="{C98127DB-0D36-B4A7-DF14-6591B17AFE6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5B33904-0A46-CE09-EEBC-16946A9F64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68769194-8A46-D2B7-0364-3969EBD46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AD8E423-7FCE-0151-6743-472B820831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126" y="-716682"/>
            <a:ext cx="15159530" cy="1011321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F700C431-8DA8-681B-44AC-BE89B3EADAA7}"/>
              </a:ext>
            </a:extLst>
          </p:cNvPr>
          <p:cNvSpPr/>
          <p:nvPr/>
        </p:nvSpPr>
        <p:spPr>
          <a:xfrm>
            <a:off x="14586362" y="-252536"/>
            <a:ext cx="1904616" cy="964907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F25C0082-285A-EE38-FD58-3DFA30A33877}"/>
              </a:ext>
            </a:extLst>
          </p:cNvPr>
          <p:cNvSpPr txBox="1">
            <a:spLocks/>
          </p:cNvSpPr>
          <p:nvPr/>
        </p:nvSpPr>
        <p:spPr>
          <a:xfrm>
            <a:off x="2055812" y="107504"/>
            <a:ext cx="12448161" cy="18288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1451519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6000" kern="1200" spc="-150" baseline="0">
                <a:solidFill>
                  <a:schemeClr val="bg2">
                    <a:lumMod val="25000"/>
                  </a:schemeClr>
                </a:solidFill>
                <a:latin typeface="Avenir LT Std 65 Medium" panose="020B0803020203020204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sv-SE" dirty="0">
                <a:solidFill>
                  <a:schemeClr val="bg1"/>
                </a:solidFill>
                <a:latin typeface="Amithen" panose="02000506000000020003" pitchFamily="2" charset="77"/>
              </a:rPr>
              <a:t>Rollfördelning</a:t>
            </a:r>
            <a:endParaRPr lang="sv-SE" b="1" dirty="0">
              <a:solidFill>
                <a:schemeClr val="bg1"/>
              </a:solidFill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D54CF3E1-07A1-6238-C543-DBDBE4D74F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38" y="756745"/>
            <a:ext cx="1256544" cy="125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703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Din roll som Coach</a:t>
            </a:r>
            <a:endParaRPr lang="sv-SE" dirty="0">
              <a:latin typeface="Amithen" panose="02000506000000020003" pitchFamily="2" charset="77"/>
            </a:endParaRP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38" y="1138325"/>
            <a:ext cx="1256544" cy="1251264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4" t="2626" r="8809" b="2626"/>
          <a:stretch/>
        </p:blipFill>
        <p:spPr>
          <a:xfrm>
            <a:off x="10496948" y="0"/>
            <a:ext cx="5760640" cy="9553575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22631B09-C542-A0B6-B15D-FDDB170EFC9D}"/>
              </a:ext>
            </a:extLst>
          </p:cNvPr>
          <p:cNvSpPr txBox="1"/>
          <p:nvPr/>
        </p:nvSpPr>
        <p:spPr>
          <a:xfrm>
            <a:off x="639962" y="2806968"/>
            <a:ext cx="9449453" cy="443198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sv-SE" sz="3200" b="1" dirty="0">
                <a:latin typeface="Avenir Book" panose="02000503020000020003" pitchFamily="2" charset="0"/>
              </a:rPr>
              <a:t>Ansvar för laget och spelarnas individuella utveckling:</a:t>
            </a:r>
          </a:p>
          <a:p>
            <a:endParaRPr lang="sv-SE" sz="3200" dirty="0">
              <a:latin typeface="Avenir Book" panose="02000503020000020003" pitchFamily="2" charset="0"/>
            </a:endParaRPr>
          </a:p>
          <a:p>
            <a:r>
              <a:rPr lang="sv-SE" sz="2400" dirty="0">
                <a:latin typeface="Avenir Book" panose="02000503020000020003" pitchFamily="2" charset="0"/>
              </a:rPr>
              <a:t>1) Ansvar för träningar (planera och genomföra)</a:t>
            </a:r>
          </a:p>
          <a:p>
            <a:r>
              <a:rPr lang="sv-SE" sz="2400" dirty="0">
                <a:latin typeface="Avenir Book" panose="02000503020000020003" pitchFamily="2" charset="0"/>
              </a:rPr>
              <a:t>2) Ansvar för matcher (taktik, mål, laguttag, laguppställning)</a:t>
            </a:r>
          </a:p>
          <a:p>
            <a:r>
              <a:rPr lang="sv-SE" sz="2400" dirty="0">
                <a:latin typeface="Avenir Book" panose="02000503020000020003" pitchFamily="2" charset="0"/>
              </a:rPr>
              <a:t>3) Ansvar för anmälan till seriespel, turneringar och cupper</a:t>
            </a:r>
          </a:p>
          <a:p>
            <a:r>
              <a:rPr lang="sv-SE" sz="2400" dirty="0">
                <a:latin typeface="Avenir Book" panose="02000503020000020003" pitchFamily="2" charset="0"/>
              </a:rPr>
              <a:t>4) Kommunikation med klubbchef, kanslichef, assisterande coach, lagförälder</a:t>
            </a:r>
          </a:p>
          <a:p>
            <a:r>
              <a:rPr lang="sv-SE" sz="2400" dirty="0">
                <a:latin typeface="Avenir Book" panose="02000503020000020003" pitchFamily="2" charset="0"/>
              </a:rPr>
              <a:t>5) Erfarenhetsutbyte med andra coacher (via kvartalsvisa möten)</a:t>
            </a:r>
          </a:p>
          <a:p>
            <a:r>
              <a:rPr lang="sv-SE" sz="2400" dirty="0">
                <a:latin typeface="Avenir Book" panose="02000503020000020003" pitchFamily="2" charset="0"/>
              </a:rPr>
              <a:t>6) Säkerställ att du har de utbildningar och den tränarlicens som krävs för ditt lag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9F526D-9698-FCD5-DD17-A22549AA386D}"/>
              </a:ext>
            </a:extLst>
          </p:cNvPr>
          <p:cNvSpPr txBox="1"/>
          <p:nvPr/>
        </p:nvSpPr>
        <p:spPr>
          <a:xfrm>
            <a:off x="416166" y="7902551"/>
            <a:ext cx="6920540" cy="73866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sv-SE" sz="1600" dirty="0">
                <a:latin typeface="Avenir Book" panose="02000503020000020003" pitchFamily="2" charset="0"/>
              </a:rPr>
              <a:t>SBBF Utbildningar: </a:t>
            </a:r>
            <a:r>
              <a:rPr lang="sv-SE" sz="1600" dirty="0" err="1">
                <a:latin typeface="Avenir Book" panose="02000503020000020003" pitchFamily="2" charset="0"/>
              </a:rPr>
              <a:t>https</a:t>
            </a:r>
            <a:r>
              <a:rPr lang="sv-SE" sz="1600" dirty="0">
                <a:latin typeface="Avenir Book" panose="02000503020000020003" pitchFamily="2" charset="0"/>
              </a:rPr>
              <a:t>://</a:t>
            </a:r>
            <a:r>
              <a:rPr lang="sv-SE" sz="1600" dirty="0" err="1">
                <a:latin typeface="Avenir Book" panose="02000503020000020003" pitchFamily="2" charset="0"/>
              </a:rPr>
              <a:t>basketutbildning.se</a:t>
            </a:r>
            <a:endParaRPr lang="sv-SE" sz="1600" dirty="0">
              <a:latin typeface="Avenir Book" panose="02000503020000020003" pitchFamily="2" charset="0"/>
            </a:endParaRPr>
          </a:p>
          <a:p>
            <a:pPr algn="l"/>
            <a:r>
              <a:rPr lang="en-GB" sz="1600" b="0" i="0" u="none" strike="noStrike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KFUMs </a:t>
            </a:r>
            <a:r>
              <a:rPr lang="en-GB" sz="1600" b="0" i="0" u="none" strike="noStrike" dirty="0" err="1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ledarskapsutbildningar</a:t>
            </a:r>
            <a:r>
              <a:rPr lang="en-GB" sz="1600" b="0" i="0" u="none" strike="noStrike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: </a:t>
            </a:r>
            <a:r>
              <a:rPr lang="en-GB" sz="1600" b="0" i="0" u="none" strike="noStrike" dirty="0">
                <a:solidFill>
                  <a:srgbClr val="7A2432"/>
                </a:solidFill>
                <a:effectLst/>
                <a:latin typeface="Open Sans" panose="020B0606030504020204" pitchFamily="34" charset="0"/>
                <a:hlinkClick r:id="rId5"/>
              </a:rPr>
              <a:t>https://kfum.se/vad-vi-gor/utbildningar/</a:t>
            </a:r>
            <a:endParaRPr lang="en-GB" sz="1600" b="0" i="0" u="none" strike="noStrike" dirty="0">
              <a:solidFill>
                <a:srgbClr val="222222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en-GB" sz="1600" b="0" i="0" u="none" strike="noStrike" dirty="0" err="1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Må</a:t>
            </a:r>
            <a:r>
              <a:rPr lang="en-GB" sz="1600" b="0" i="0" u="none" strike="noStrike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u="none" strike="noStrike" dirty="0" err="1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Bäst</a:t>
            </a:r>
            <a:r>
              <a:rPr lang="en-GB" sz="1600" b="0" i="0" u="none" strike="noStrike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! : </a:t>
            </a:r>
            <a:r>
              <a:rPr lang="en-GB" sz="1600" b="0" i="0" u="none" strike="noStrike" dirty="0">
                <a:solidFill>
                  <a:srgbClr val="7A2432"/>
                </a:solidFill>
                <a:effectLst/>
                <a:latin typeface="Open Sans" panose="020B0606030504020204" pitchFamily="34" charset="0"/>
                <a:hlinkClick r:id="rId6"/>
              </a:rPr>
              <a:t>https://kfumcentral.se/mabast/</a:t>
            </a:r>
            <a:endParaRPr lang="en-GB" sz="1600" b="0" i="0" u="none" strike="noStrike" dirty="0">
              <a:solidFill>
                <a:srgbClr val="222222"/>
              </a:solidFill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176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Din roll som Ass Coach</a:t>
            </a:r>
            <a:endParaRPr lang="sv-SE" dirty="0">
              <a:latin typeface="Amithen" panose="02000506000000020003" pitchFamily="2" charset="77"/>
            </a:endParaRP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38" y="1138325"/>
            <a:ext cx="1256544" cy="1251264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22631B09-C542-A0B6-B15D-FDDB170EFC9D}"/>
              </a:ext>
            </a:extLst>
          </p:cNvPr>
          <p:cNvSpPr txBox="1"/>
          <p:nvPr/>
        </p:nvSpPr>
        <p:spPr>
          <a:xfrm>
            <a:off x="639962" y="2806968"/>
            <a:ext cx="9449453" cy="320087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sv-SE" sz="3200" b="1" dirty="0">
                <a:latin typeface="Avenir Book" panose="02000503020000020003" pitchFamily="2" charset="0"/>
              </a:rPr>
              <a:t>Stötta coachen med laget</a:t>
            </a:r>
          </a:p>
          <a:p>
            <a:endParaRPr lang="sv-SE" sz="3200" dirty="0">
              <a:latin typeface="Avenir Book" panose="02000503020000020003" pitchFamily="2" charset="0"/>
            </a:endParaRPr>
          </a:p>
          <a:p>
            <a:r>
              <a:rPr lang="sv-SE" sz="2400" dirty="0">
                <a:latin typeface="Avenir Book" panose="02000503020000020003" pitchFamily="2" charset="0"/>
              </a:rPr>
              <a:t>1) Stödja tränaren vid träning, match och andra uppgifter </a:t>
            </a:r>
            <a:r>
              <a:rPr lang="sv-SE" sz="2400" dirty="0" err="1">
                <a:latin typeface="Avenir Book" panose="02000503020000020003" pitchFamily="2" charset="0"/>
              </a:rPr>
              <a:t>enl</a:t>
            </a:r>
            <a:r>
              <a:rPr lang="sv-SE" sz="2400" dirty="0">
                <a:latin typeface="Avenir Book" panose="02000503020000020003" pitchFamily="2" charset="0"/>
              </a:rPr>
              <a:t> ök med coach</a:t>
            </a:r>
          </a:p>
          <a:p>
            <a:endParaRPr lang="sv-SE" sz="2400" dirty="0">
              <a:latin typeface="Avenir Book" panose="02000503020000020003" pitchFamily="2" charset="0"/>
            </a:endParaRPr>
          </a:p>
          <a:p>
            <a:r>
              <a:rPr lang="sv-SE" sz="2400" dirty="0">
                <a:latin typeface="Avenir Book" panose="02000503020000020003" pitchFamily="2" charset="0"/>
              </a:rPr>
              <a:t>2) Kliva in som tränare vid behov</a:t>
            </a:r>
          </a:p>
          <a:p>
            <a:endParaRPr lang="sv-SE" sz="2400" dirty="0">
              <a:latin typeface="Avenir Book" panose="02000503020000020003" pitchFamily="2" charset="0"/>
            </a:endParaRPr>
          </a:p>
          <a:p>
            <a:r>
              <a:rPr lang="sv-SE" sz="2400" dirty="0">
                <a:latin typeface="Avenir Book" panose="02000503020000020003" pitchFamily="2" charset="0"/>
              </a:rPr>
              <a:t>3) Säkerställ att du har de utbildningar och den tränarlicens som krävs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7E4474C-CFF4-7DDA-6CA1-A8DCA5903F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145" y="0"/>
            <a:ext cx="5430534" cy="9144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91BC5A-881F-E2F2-0988-7DC6C61B8D91}"/>
              </a:ext>
            </a:extLst>
          </p:cNvPr>
          <p:cNvSpPr txBox="1"/>
          <p:nvPr/>
        </p:nvSpPr>
        <p:spPr>
          <a:xfrm>
            <a:off x="416166" y="7902551"/>
            <a:ext cx="6920540" cy="73866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sv-SE" sz="1600" dirty="0">
                <a:latin typeface="Avenir Book" panose="02000503020000020003" pitchFamily="2" charset="0"/>
              </a:rPr>
              <a:t>SBBF Utbildningar: </a:t>
            </a:r>
            <a:r>
              <a:rPr lang="sv-SE" sz="1600" dirty="0" err="1">
                <a:latin typeface="Avenir Book" panose="02000503020000020003" pitchFamily="2" charset="0"/>
              </a:rPr>
              <a:t>https</a:t>
            </a:r>
            <a:r>
              <a:rPr lang="sv-SE" sz="1600" dirty="0">
                <a:latin typeface="Avenir Book" panose="02000503020000020003" pitchFamily="2" charset="0"/>
              </a:rPr>
              <a:t>://</a:t>
            </a:r>
            <a:r>
              <a:rPr lang="sv-SE" sz="1600" dirty="0" err="1">
                <a:latin typeface="Avenir Book" panose="02000503020000020003" pitchFamily="2" charset="0"/>
              </a:rPr>
              <a:t>basketutbildning.se</a:t>
            </a:r>
            <a:endParaRPr lang="sv-SE" sz="1600" dirty="0">
              <a:latin typeface="Avenir Book" panose="02000503020000020003" pitchFamily="2" charset="0"/>
            </a:endParaRPr>
          </a:p>
          <a:p>
            <a:pPr algn="l"/>
            <a:r>
              <a:rPr lang="en-GB" sz="1600" b="0" i="0" u="none" strike="noStrike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KFUMs </a:t>
            </a:r>
            <a:r>
              <a:rPr lang="en-GB" sz="1600" b="0" i="0" u="none" strike="noStrike" dirty="0" err="1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ledarskapsutbildningar</a:t>
            </a:r>
            <a:r>
              <a:rPr lang="en-GB" sz="1600" b="0" i="0" u="none" strike="noStrike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: </a:t>
            </a:r>
            <a:r>
              <a:rPr lang="en-GB" sz="1600" b="0" i="0" u="none" strike="noStrike" dirty="0">
                <a:solidFill>
                  <a:srgbClr val="7A2432"/>
                </a:solidFill>
                <a:effectLst/>
                <a:latin typeface="Open Sans" panose="020B0606030504020204" pitchFamily="34" charset="0"/>
                <a:hlinkClick r:id="rId5"/>
              </a:rPr>
              <a:t>https://kfum.se/vad-vi-gor/utbildningar/</a:t>
            </a:r>
            <a:endParaRPr lang="en-GB" sz="1600" b="0" i="0" u="none" strike="noStrike" dirty="0">
              <a:solidFill>
                <a:srgbClr val="222222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en-GB" sz="1600" b="0" i="0" u="none" strike="noStrike" dirty="0" err="1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Må</a:t>
            </a:r>
            <a:r>
              <a:rPr lang="en-GB" sz="1600" b="0" i="0" u="none" strike="noStrike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u="none" strike="noStrike" dirty="0" err="1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Bäst</a:t>
            </a:r>
            <a:r>
              <a:rPr lang="en-GB" sz="1600" b="0" i="0" u="none" strike="noStrike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! : </a:t>
            </a:r>
            <a:r>
              <a:rPr lang="en-GB" sz="1600" b="0" i="0" u="none" strike="noStrike" dirty="0">
                <a:solidFill>
                  <a:srgbClr val="7A2432"/>
                </a:solidFill>
                <a:effectLst/>
                <a:latin typeface="Open Sans" panose="020B0606030504020204" pitchFamily="34" charset="0"/>
                <a:hlinkClick r:id="rId6"/>
              </a:rPr>
              <a:t>https://kfumcentral.se/mabast/</a:t>
            </a:r>
            <a:endParaRPr lang="en-GB" sz="1600" b="0" i="0" u="none" strike="noStrike" dirty="0">
              <a:solidFill>
                <a:srgbClr val="222222"/>
              </a:solidFill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664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Din roll som Trainee</a:t>
            </a:r>
            <a:endParaRPr lang="sv-SE" dirty="0">
              <a:latin typeface="Amithen" panose="02000506000000020003" pitchFamily="2" charset="77"/>
            </a:endParaRP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38" y="1138325"/>
            <a:ext cx="1256544" cy="1251264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22631B09-C542-A0B6-B15D-FDDB170EFC9D}"/>
              </a:ext>
            </a:extLst>
          </p:cNvPr>
          <p:cNvSpPr txBox="1"/>
          <p:nvPr/>
        </p:nvSpPr>
        <p:spPr>
          <a:xfrm>
            <a:off x="639962" y="2806968"/>
            <a:ext cx="9449453" cy="467820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sv-SE" sz="3200" b="1" dirty="0">
                <a:latin typeface="Avenir Book" panose="02000503020000020003" pitchFamily="2" charset="0"/>
              </a:rPr>
              <a:t>Stötta coachen och Ass. Coach med laget</a:t>
            </a:r>
          </a:p>
          <a:p>
            <a:endParaRPr lang="sv-SE" sz="3200" dirty="0">
              <a:latin typeface="Avenir Book" panose="02000503020000020003" pitchFamily="2" charset="0"/>
            </a:endParaRPr>
          </a:p>
          <a:p>
            <a:r>
              <a:rPr lang="sv-SE" sz="2400" dirty="0">
                <a:latin typeface="Avenir Book" panose="02000503020000020003" pitchFamily="2" charset="0"/>
              </a:rPr>
              <a:t>1) Stödja tränare och assisterande tränare vid träning, match och andra uppgifter </a:t>
            </a:r>
            <a:r>
              <a:rPr lang="sv-SE" sz="2400" dirty="0" err="1">
                <a:latin typeface="Avenir Book" panose="02000503020000020003" pitchFamily="2" charset="0"/>
              </a:rPr>
              <a:t>enl</a:t>
            </a:r>
            <a:r>
              <a:rPr lang="sv-SE" sz="2400" dirty="0">
                <a:latin typeface="Avenir Book" panose="02000503020000020003" pitchFamily="2" charset="0"/>
              </a:rPr>
              <a:t> ök med coach</a:t>
            </a:r>
          </a:p>
          <a:p>
            <a:endParaRPr lang="sv-SE" sz="2400" dirty="0">
              <a:latin typeface="Avenir Book" panose="02000503020000020003" pitchFamily="2" charset="0"/>
            </a:endParaRPr>
          </a:p>
          <a:p>
            <a:r>
              <a:rPr lang="sv-SE" sz="2400" dirty="0">
                <a:latin typeface="Avenir Book" panose="02000503020000020003" pitchFamily="2" charset="0"/>
              </a:rPr>
              <a:t>2) Vara en förebild för spelarna och hjälpa dem att utvecklas på individuell nivå</a:t>
            </a:r>
          </a:p>
          <a:p>
            <a:endParaRPr lang="sv-SE" sz="2400" dirty="0">
              <a:latin typeface="Avenir Book" panose="02000503020000020003" pitchFamily="2" charset="0"/>
            </a:endParaRPr>
          </a:p>
          <a:p>
            <a:r>
              <a:rPr lang="sv-SE" sz="2400" dirty="0">
                <a:latin typeface="Avenir Book" panose="02000503020000020003" pitchFamily="2" charset="0"/>
              </a:rPr>
              <a:t>3) Gå på KFUM Centrals utbildningstillfällen för Traineeprogrammet, samt SBBF utbildningar via </a:t>
            </a:r>
            <a:r>
              <a:rPr lang="sv-SE" sz="2400" dirty="0" err="1">
                <a:latin typeface="Avenir Book" panose="02000503020000020003" pitchFamily="2" charset="0"/>
              </a:rPr>
              <a:t>Basketutbildning.se</a:t>
            </a:r>
            <a:endParaRPr lang="sv-SE" sz="2400" dirty="0">
              <a:latin typeface="Avenir Book" panose="02000503020000020003" pitchFamily="2" charset="0"/>
            </a:endParaRPr>
          </a:p>
          <a:p>
            <a:endParaRPr lang="sv-SE" sz="2400" dirty="0">
              <a:latin typeface="Avenir Book" panose="02000503020000020003" pitchFamily="2" charset="0"/>
            </a:endParaRPr>
          </a:p>
          <a:p>
            <a:endParaRPr lang="sv-SE" sz="2400" dirty="0">
              <a:latin typeface="Avenir Book" panose="02000503020000020003" pitchFamily="2" charset="0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7E4474C-CFF4-7DDA-6CA1-A8DCA5903F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145" y="0"/>
            <a:ext cx="5430534" cy="9144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ECF013-3CDF-3A21-F2A8-0B0112F2961A}"/>
              </a:ext>
            </a:extLst>
          </p:cNvPr>
          <p:cNvSpPr txBox="1"/>
          <p:nvPr/>
        </p:nvSpPr>
        <p:spPr>
          <a:xfrm>
            <a:off x="416166" y="7902551"/>
            <a:ext cx="6920540" cy="73866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sv-SE" sz="1600" dirty="0">
                <a:latin typeface="Avenir Book" panose="02000503020000020003" pitchFamily="2" charset="0"/>
              </a:rPr>
              <a:t>SBBF Utbildningar: </a:t>
            </a:r>
            <a:r>
              <a:rPr lang="sv-SE" sz="1600" dirty="0" err="1">
                <a:latin typeface="Avenir Book" panose="02000503020000020003" pitchFamily="2" charset="0"/>
              </a:rPr>
              <a:t>https</a:t>
            </a:r>
            <a:r>
              <a:rPr lang="sv-SE" sz="1600" dirty="0">
                <a:latin typeface="Avenir Book" panose="02000503020000020003" pitchFamily="2" charset="0"/>
              </a:rPr>
              <a:t>://</a:t>
            </a:r>
            <a:r>
              <a:rPr lang="sv-SE" sz="1600" dirty="0" err="1">
                <a:latin typeface="Avenir Book" panose="02000503020000020003" pitchFamily="2" charset="0"/>
              </a:rPr>
              <a:t>basketutbildning.se</a:t>
            </a:r>
            <a:endParaRPr lang="sv-SE" sz="1600" dirty="0">
              <a:latin typeface="Avenir Book" panose="02000503020000020003" pitchFamily="2" charset="0"/>
            </a:endParaRPr>
          </a:p>
          <a:p>
            <a:pPr algn="l"/>
            <a:r>
              <a:rPr lang="en-GB" sz="1600" b="0" i="0" u="none" strike="noStrike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KFUMs </a:t>
            </a:r>
            <a:r>
              <a:rPr lang="en-GB" sz="1600" b="0" i="0" u="none" strike="noStrike" dirty="0" err="1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ledarskapsutbildningar</a:t>
            </a:r>
            <a:r>
              <a:rPr lang="en-GB" sz="1600" b="0" i="0" u="none" strike="noStrike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: </a:t>
            </a:r>
            <a:r>
              <a:rPr lang="en-GB" sz="1600" b="0" i="0" u="none" strike="noStrike" dirty="0">
                <a:solidFill>
                  <a:srgbClr val="7A2432"/>
                </a:solidFill>
                <a:effectLst/>
                <a:latin typeface="Open Sans" panose="020B0606030504020204" pitchFamily="34" charset="0"/>
                <a:hlinkClick r:id="rId5"/>
              </a:rPr>
              <a:t>https://kfum.se/vad-vi-gor/utbildningar/</a:t>
            </a:r>
            <a:endParaRPr lang="en-GB" sz="1600" b="0" i="0" u="none" strike="noStrike" dirty="0">
              <a:solidFill>
                <a:srgbClr val="222222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en-GB" sz="1600" b="0" i="0" u="none" strike="noStrike" dirty="0" err="1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Må</a:t>
            </a:r>
            <a:r>
              <a:rPr lang="en-GB" sz="1600" b="0" i="0" u="none" strike="noStrike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u="none" strike="noStrike" dirty="0" err="1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Bäst</a:t>
            </a:r>
            <a:r>
              <a:rPr lang="en-GB" sz="1600" b="0" i="0" u="none" strike="noStrike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! : </a:t>
            </a:r>
            <a:r>
              <a:rPr lang="en-GB" sz="1600" b="0" i="0" u="none" strike="noStrike" dirty="0">
                <a:solidFill>
                  <a:srgbClr val="7A2432"/>
                </a:solidFill>
                <a:effectLst/>
                <a:latin typeface="Open Sans" panose="020B0606030504020204" pitchFamily="34" charset="0"/>
                <a:hlinkClick r:id="rId6"/>
              </a:rPr>
              <a:t>https://kfumcentral.se/mabast/</a:t>
            </a:r>
            <a:endParaRPr lang="en-GB" sz="1600" b="0" i="0" u="none" strike="noStrike" dirty="0">
              <a:solidFill>
                <a:srgbClr val="222222"/>
              </a:solidFill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256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Din roll som </a:t>
            </a:r>
            <a:br>
              <a:rPr lang="sv-SE" b="1" dirty="0"/>
            </a:br>
            <a:r>
              <a:rPr lang="sv-SE" b="1" dirty="0"/>
              <a:t>Lagledare/Lagförälder</a:t>
            </a:r>
            <a:endParaRPr lang="sv-SE" dirty="0">
              <a:latin typeface="Amithen" panose="02000506000000020003" pitchFamily="2" charset="77"/>
            </a:endParaRP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38" y="1138325"/>
            <a:ext cx="1256544" cy="1251264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22631B09-C542-A0B6-B15D-FDDB170EFC9D}"/>
              </a:ext>
            </a:extLst>
          </p:cNvPr>
          <p:cNvSpPr txBox="1"/>
          <p:nvPr/>
        </p:nvSpPr>
        <p:spPr>
          <a:xfrm>
            <a:off x="456176" y="2680692"/>
            <a:ext cx="10801200" cy="630942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sv-SE" sz="3200" b="1" dirty="0">
                <a:latin typeface="Avenir Book" panose="02000503020000020003" pitchFamily="2" charset="0"/>
              </a:rPr>
              <a:t>Brygga mellan Coach, Kansli och Föräldrar</a:t>
            </a:r>
          </a:p>
          <a:p>
            <a:endParaRPr lang="sv-SE" sz="2000" dirty="0">
              <a:latin typeface="Avenir Book" panose="02000503020000020003" pitchFamily="2" charset="0"/>
            </a:endParaRPr>
          </a:p>
          <a:p>
            <a:r>
              <a:rPr lang="sv-SE" sz="2400" dirty="0">
                <a:latin typeface="Avenir Book" panose="02000503020000020003" pitchFamily="2" charset="0"/>
              </a:rPr>
              <a:t>1) </a:t>
            </a:r>
            <a:r>
              <a:rPr lang="sv-SE" sz="2400" dirty="0" err="1">
                <a:latin typeface="Avenir Book" panose="02000503020000020003" pitchFamily="2" charset="0"/>
              </a:rPr>
              <a:t>Administerar</a:t>
            </a:r>
            <a:r>
              <a:rPr lang="sv-SE" sz="2400" dirty="0">
                <a:latin typeface="Avenir Book" panose="02000503020000020003" pitchFamily="2" charset="0"/>
              </a:rPr>
              <a:t> </a:t>
            </a:r>
            <a:r>
              <a:rPr lang="sv-SE" sz="2400" dirty="0" err="1">
                <a:latin typeface="Avenir Book" panose="02000503020000020003" pitchFamily="2" charset="0"/>
              </a:rPr>
              <a:t>SportAdmin</a:t>
            </a:r>
            <a:r>
              <a:rPr lang="sv-SE" sz="2400" dirty="0">
                <a:latin typeface="Avenir Book" panose="02000503020000020003" pitchFamily="2" charset="0"/>
              </a:rPr>
              <a:t>:</a:t>
            </a:r>
          </a:p>
          <a:p>
            <a:r>
              <a:rPr lang="sv-SE" sz="1800" dirty="0">
                <a:latin typeface="Avenir Book" panose="02000503020000020003" pitchFamily="2" charset="0"/>
              </a:rPr>
              <a:t>- Lägger upp matcher och träningar</a:t>
            </a:r>
          </a:p>
          <a:p>
            <a:r>
              <a:rPr lang="sv-SE" sz="1800" dirty="0">
                <a:latin typeface="Avenir Book" panose="02000503020000020003" pitchFamily="2" charset="0"/>
              </a:rPr>
              <a:t>- Kallar till matcher </a:t>
            </a:r>
            <a:r>
              <a:rPr lang="sv-SE" sz="1800" dirty="0" err="1">
                <a:latin typeface="Avenir Book" panose="02000503020000020003" pitchFamily="2" charset="0"/>
              </a:rPr>
              <a:t>enl</a:t>
            </a:r>
            <a:r>
              <a:rPr lang="sv-SE" sz="1800" dirty="0">
                <a:latin typeface="Avenir Book" panose="02000503020000020003" pitchFamily="2" charset="0"/>
              </a:rPr>
              <a:t> instruktioner från Coach</a:t>
            </a:r>
          </a:p>
          <a:p>
            <a:r>
              <a:rPr lang="sv-SE" sz="1800" dirty="0">
                <a:latin typeface="Avenir Book" panose="02000503020000020003" pitchFamily="2" charset="0"/>
              </a:rPr>
              <a:t>- Hanterar körschema via </a:t>
            </a:r>
            <a:r>
              <a:rPr lang="sv-SE" sz="1800" dirty="0" err="1">
                <a:latin typeface="Avenir Book" panose="02000503020000020003" pitchFamily="2" charset="0"/>
              </a:rPr>
              <a:t>SportAdmin</a:t>
            </a:r>
            <a:endParaRPr lang="sv-SE" sz="1800" dirty="0">
              <a:latin typeface="Avenir Book" panose="02000503020000020003" pitchFamily="2" charset="0"/>
            </a:endParaRPr>
          </a:p>
          <a:p>
            <a:r>
              <a:rPr lang="sv-SE" sz="1800" dirty="0">
                <a:latin typeface="Avenir Book" panose="02000503020000020003" pitchFamily="2" charset="0"/>
              </a:rPr>
              <a:t>- Uppdaterar medlemsregistret</a:t>
            </a:r>
          </a:p>
          <a:p>
            <a:endParaRPr lang="sv-SE" sz="2000" dirty="0">
              <a:latin typeface="Avenir Book" panose="02000503020000020003" pitchFamily="2" charset="0"/>
            </a:endParaRPr>
          </a:p>
          <a:p>
            <a:r>
              <a:rPr lang="sv-SE" sz="2400" dirty="0">
                <a:latin typeface="Avenir Book" panose="02000503020000020003" pitchFamily="2" charset="0"/>
              </a:rPr>
              <a:t>2) Ansvarar för Lag/</a:t>
            </a:r>
            <a:r>
              <a:rPr lang="sv-SE" sz="2400" dirty="0" err="1">
                <a:latin typeface="Avenir Book" panose="02000503020000020003" pitchFamily="2" charset="0"/>
              </a:rPr>
              <a:t>Föräldrarchatt</a:t>
            </a:r>
            <a:r>
              <a:rPr lang="sv-SE" sz="2400" dirty="0">
                <a:latin typeface="Avenir Book" panose="02000503020000020003" pitchFamily="2" charset="0"/>
              </a:rPr>
              <a:t> på </a:t>
            </a:r>
            <a:r>
              <a:rPr lang="sv-SE" sz="2400" dirty="0" err="1">
                <a:latin typeface="Avenir Book" panose="02000503020000020003" pitchFamily="2" charset="0"/>
              </a:rPr>
              <a:t>WhatsApp</a:t>
            </a:r>
            <a:endParaRPr lang="sv-SE" sz="2400" dirty="0">
              <a:latin typeface="Avenir Book" panose="02000503020000020003" pitchFamily="2" charset="0"/>
            </a:endParaRPr>
          </a:p>
          <a:p>
            <a:r>
              <a:rPr lang="sv-SE" sz="1800" dirty="0">
                <a:latin typeface="Avenir Book" panose="02000503020000020003" pitchFamily="2" charset="0"/>
              </a:rPr>
              <a:t>- Skapar och administrerar </a:t>
            </a:r>
            <a:r>
              <a:rPr lang="sv-SE" sz="1800" dirty="0" err="1">
                <a:latin typeface="Avenir Book" panose="02000503020000020003" pitchFamily="2" charset="0"/>
              </a:rPr>
              <a:t>föräldrarchatt</a:t>
            </a:r>
            <a:r>
              <a:rPr lang="sv-SE" sz="1800" dirty="0">
                <a:latin typeface="Avenir Book" panose="02000503020000020003" pitchFamily="2" charset="0"/>
              </a:rPr>
              <a:t> (yngre lagen), lagchatt (äldre lagen)</a:t>
            </a:r>
          </a:p>
          <a:p>
            <a:r>
              <a:rPr lang="sv-SE" sz="1800" dirty="0">
                <a:latin typeface="Avenir Book" panose="02000503020000020003" pitchFamily="2" charset="0"/>
              </a:rPr>
              <a:t>- Kommunicerar viktig information från/till kansliet</a:t>
            </a:r>
          </a:p>
          <a:p>
            <a:endParaRPr lang="sv-SE" sz="2000" dirty="0">
              <a:latin typeface="Avenir Book" panose="02000503020000020003" pitchFamily="2" charset="0"/>
            </a:endParaRPr>
          </a:p>
          <a:p>
            <a:r>
              <a:rPr lang="sv-SE" sz="2400" dirty="0">
                <a:latin typeface="Avenir Book" panose="02000503020000020003" pitchFamily="2" charset="0"/>
              </a:rPr>
              <a:t>3) Ansvarig för att bemanna sekretariat</a:t>
            </a:r>
          </a:p>
          <a:p>
            <a:r>
              <a:rPr lang="sv-SE" sz="1800" dirty="0">
                <a:latin typeface="Avenir Book" panose="02000503020000020003" pitchFamily="2" charset="0"/>
              </a:rPr>
              <a:t>- Ansvarig för sekretariatschema (skapa gärna samarbete mellan lag i samma årskull)</a:t>
            </a:r>
          </a:p>
          <a:p>
            <a:r>
              <a:rPr lang="sv-SE" sz="1800" dirty="0">
                <a:latin typeface="Avenir Book" panose="02000503020000020003" pitchFamily="2" charset="0"/>
              </a:rPr>
              <a:t>- Bjud in föräldrar och spelare till sekretariatutbildning (</a:t>
            </a:r>
            <a:r>
              <a:rPr lang="sv-SE" sz="1800" dirty="0" err="1">
                <a:latin typeface="Avenir Book" panose="02000503020000020003" pitchFamily="2" charset="0"/>
              </a:rPr>
              <a:t>profixio</a:t>
            </a:r>
            <a:r>
              <a:rPr lang="sv-SE" sz="1800" dirty="0">
                <a:latin typeface="Avenir Book" panose="02000503020000020003" pitchFamily="2" charset="0"/>
              </a:rPr>
              <a:t>)</a:t>
            </a:r>
          </a:p>
          <a:p>
            <a:r>
              <a:rPr lang="sv-SE" sz="1800" dirty="0">
                <a:latin typeface="Avenir Book" panose="02000503020000020003" pitchFamily="2" charset="0"/>
              </a:rPr>
              <a:t>- Ansvarig för att utse en matchvärd för varje hemmamatch</a:t>
            </a:r>
          </a:p>
          <a:p>
            <a:endParaRPr lang="sv-SE" sz="2000" dirty="0">
              <a:latin typeface="Avenir Book" panose="02000503020000020003" pitchFamily="2" charset="0"/>
            </a:endParaRPr>
          </a:p>
          <a:p>
            <a:r>
              <a:rPr lang="sv-SE" sz="2400" dirty="0">
                <a:latin typeface="Avenir Book" panose="02000503020000020003" pitchFamily="2" charset="0"/>
              </a:rPr>
              <a:t>4) Ansvarig för </a:t>
            </a:r>
            <a:r>
              <a:rPr lang="sv-SE" sz="2400" dirty="0" err="1">
                <a:latin typeface="Avenir Book" panose="02000503020000020003" pitchFamily="2" charset="0"/>
              </a:rPr>
              <a:t>föräldrarmöten</a:t>
            </a:r>
            <a:endParaRPr lang="sv-SE" sz="2400" dirty="0">
              <a:latin typeface="Avenir Book" panose="02000503020000020003" pitchFamily="2" charset="0"/>
            </a:endParaRPr>
          </a:p>
          <a:p>
            <a:r>
              <a:rPr lang="sv-SE" sz="1800" dirty="0">
                <a:latin typeface="Avenir Book" panose="02000503020000020003" pitchFamily="2" charset="0"/>
              </a:rPr>
              <a:t>- Bjuder in till 1-2 </a:t>
            </a:r>
            <a:r>
              <a:rPr lang="sv-SE" sz="1800" dirty="0" err="1">
                <a:latin typeface="Avenir Book" panose="02000503020000020003" pitchFamily="2" charset="0"/>
              </a:rPr>
              <a:t>föräldrarmöten</a:t>
            </a:r>
            <a:r>
              <a:rPr lang="sv-SE" sz="1800" dirty="0">
                <a:latin typeface="Avenir Book" panose="02000503020000020003" pitchFamily="2" charset="0"/>
              </a:rPr>
              <a:t> per säsong i samråd med Coach</a:t>
            </a:r>
          </a:p>
          <a:p>
            <a:endParaRPr lang="sv-SE" sz="2000" dirty="0">
              <a:latin typeface="Avenir Book" panose="02000503020000020003" pitchFamily="2" charset="0"/>
            </a:endParaRPr>
          </a:p>
        </p:txBody>
      </p:sp>
      <p:pic>
        <p:nvPicPr>
          <p:cNvPr id="3" name="Bildobjekt 2" descr="En bild som visar person, gul, sport, grupp&#10;&#10;Automatiskt genererad beskrivning">
            <a:extLst>
              <a:ext uri="{FF2B5EF4-FFF2-40B4-BE49-F238E27FC236}">
                <a16:creationId xmlns:a16="http://schemas.microsoft.com/office/drawing/2014/main" id="{CF3D1484-E01F-A5B8-8F88-5E6EAF2538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018" y="0"/>
            <a:ext cx="6112570" cy="916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434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55813" y="489084"/>
            <a:ext cx="8233222" cy="1828800"/>
          </a:xfrm>
        </p:spPr>
        <p:txBody>
          <a:bodyPr/>
          <a:lstStyle/>
          <a:p>
            <a:r>
              <a:rPr lang="sv-SE" b="1" dirty="0"/>
              <a:t>Din roll som ansvarig för lagkassa*</a:t>
            </a:r>
            <a:endParaRPr lang="sv-SE" dirty="0">
              <a:latin typeface="Amithen" panose="02000506000000020003" pitchFamily="2" charset="77"/>
            </a:endParaRP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38" y="1138325"/>
            <a:ext cx="1256544" cy="1251264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22631B09-C542-A0B6-B15D-FDDB170EFC9D}"/>
              </a:ext>
            </a:extLst>
          </p:cNvPr>
          <p:cNvSpPr txBox="1"/>
          <p:nvPr/>
        </p:nvSpPr>
        <p:spPr>
          <a:xfrm>
            <a:off x="423938" y="2806968"/>
            <a:ext cx="10153129" cy="59708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sv-SE" sz="3200" b="1" dirty="0">
                <a:latin typeface="Avenir Book" panose="02000503020000020003" pitchFamily="2" charset="0"/>
              </a:rPr>
              <a:t>Ekonomi/Lagkassa (Förälder)</a:t>
            </a:r>
          </a:p>
          <a:p>
            <a:endParaRPr lang="sv-SE" sz="2400" b="1" dirty="0">
              <a:latin typeface="Avenir Book" panose="02000503020000020003" pitchFamily="2" charset="0"/>
            </a:endParaRPr>
          </a:p>
          <a:p>
            <a:r>
              <a:rPr lang="sv-SE" sz="2400" dirty="0">
                <a:latin typeface="Avenir Book" panose="02000503020000020003" pitchFamily="2" charset="0"/>
              </a:rPr>
              <a:t>1) Skapar och administrerar ett bankkonto för lagkassan</a:t>
            </a:r>
          </a:p>
          <a:p>
            <a:endParaRPr lang="sv-SE" sz="2400" dirty="0">
              <a:latin typeface="Avenir Book" panose="02000503020000020003" pitchFamily="2" charset="0"/>
            </a:endParaRPr>
          </a:p>
          <a:p>
            <a:r>
              <a:rPr lang="sv-SE" sz="2400" dirty="0">
                <a:latin typeface="Avenir Book" panose="02000503020000020003" pitchFamily="2" charset="0"/>
              </a:rPr>
              <a:t>2) Ansvarig för försäljningsdrivande aktiviteter för att stärka lagkassan</a:t>
            </a:r>
          </a:p>
          <a:p>
            <a:endParaRPr lang="sv-SE" sz="2400" dirty="0">
              <a:latin typeface="Avenir Book" panose="02000503020000020003" pitchFamily="2" charset="0"/>
            </a:endParaRPr>
          </a:p>
          <a:p>
            <a:r>
              <a:rPr lang="sv-SE" sz="2400" dirty="0">
                <a:latin typeface="Avenir Book" panose="02000503020000020003" pitchFamily="2" charset="0"/>
              </a:rPr>
              <a:t>3) Ansvarig för schema för bemanning av kiosken</a:t>
            </a:r>
          </a:p>
          <a:p>
            <a:endParaRPr lang="sv-SE" sz="2400" dirty="0">
              <a:latin typeface="Avenir Book" panose="02000503020000020003" pitchFamily="2" charset="0"/>
            </a:endParaRPr>
          </a:p>
          <a:p>
            <a:r>
              <a:rPr lang="sv-SE" sz="2400" dirty="0">
                <a:latin typeface="Avenir Book" panose="02000503020000020003" pitchFamily="2" charset="0"/>
              </a:rPr>
              <a:t>4) Ansvarig för kontakt med </a:t>
            </a:r>
            <a:r>
              <a:rPr lang="sv-SE" sz="2400" dirty="0" err="1">
                <a:latin typeface="Avenir Book" panose="02000503020000020003" pitchFamily="2" charset="0"/>
              </a:rPr>
              <a:t>Joyna</a:t>
            </a:r>
            <a:endParaRPr lang="sv-SE" sz="2400" dirty="0">
              <a:latin typeface="Avenir Book" panose="02000503020000020003" pitchFamily="2" charset="0"/>
            </a:endParaRPr>
          </a:p>
          <a:p>
            <a:endParaRPr lang="sv-SE" sz="2400" dirty="0">
              <a:latin typeface="Avenir Book" panose="02000503020000020003" pitchFamily="2" charset="0"/>
            </a:endParaRPr>
          </a:p>
          <a:p>
            <a:r>
              <a:rPr lang="sv-SE" sz="2400" dirty="0">
                <a:latin typeface="Avenir Book" panose="02000503020000020003" pitchFamily="2" charset="0"/>
              </a:rPr>
              <a:t>5) Ansvarig för redovisning av utbetalningar från lagkassan till tex lagstärkande aktiviteter, turneringar, resor </a:t>
            </a:r>
            <a:r>
              <a:rPr lang="sv-SE" sz="2400" dirty="0" err="1">
                <a:latin typeface="Avenir Book" panose="02000503020000020003" pitchFamily="2" charset="0"/>
              </a:rPr>
              <a:t>etc</a:t>
            </a:r>
            <a:endParaRPr lang="sv-SE" sz="2400" dirty="0">
              <a:latin typeface="Avenir Book" panose="02000503020000020003" pitchFamily="2" charset="0"/>
            </a:endParaRPr>
          </a:p>
          <a:p>
            <a:endParaRPr lang="sv-SE" sz="2400" dirty="0">
              <a:latin typeface="Avenir Book" panose="02000503020000020003" pitchFamily="2" charset="0"/>
            </a:endParaRPr>
          </a:p>
          <a:p>
            <a:r>
              <a:rPr lang="sv-SE" sz="2400" dirty="0">
                <a:latin typeface="Avenir Book" panose="02000503020000020003" pitchFamily="2" charset="0"/>
              </a:rPr>
              <a:t>6) Ansvarig för kontakt med klubbens ekonomiansvarige</a:t>
            </a:r>
          </a:p>
          <a:p>
            <a:endParaRPr lang="sv-SE" sz="2400" dirty="0">
              <a:latin typeface="Avenir Book" panose="02000503020000020003" pitchFamily="2" charset="0"/>
            </a:endParaRPr>
          </a:p>
          <a:p>
            <a:endParaRPr lang="sv-SE" sz="2000" dirty="0">
              <a:latin typeface="Avenir Book" panose="02000503020000020003" pitchFamily="2" charset="0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F06D8904-A22F-6F98-6B0A-CE046A3A2C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3" r="23513"/>
          <a:stretch/>
        </p:blipFill>
        <p:spPr>
          <a:xfrm>
            <a:off x="10577067" y="-1"/>
            <a:ext cx="5680522" cy="9159949"/>
          </a:xfrm>
          <a:prstGeom prst="rect">
            <a:avLst/>
          </a:prstGeom>
        </p:spPr>
      </p:pic>
      <p:sp>
        <p:nvSpPr>
          <p:cNvPr id="3" name="Title 3">
            <a:extLst>
              <a:ext uri="{FF2B5EF4-FFF2-40B4-BE49-F238E27FC236}">
                <a16:creationId xmlns:a16="http://schemas.microsoft.com/office/drawing/2014/main" id="{6B43E43B-0F89-02DD-2616-826300D67DEC}"/>
              </a:ext>
            </a:extLst>
          </p:cNvPr>
          <p:cNvSpPr txBox="1">
            <a:spLocks/>
          </p:cNvSpPr>
          <p:nvPr/>
        </p:nvSpPr>
        <p:spPr>
          <a:xfrm>
            <a:off x="423938" y="8536227"/>
            <a:ext cx="8233222" cy="49599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1451519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6000" kern="1200" spc="-150" baseline="0">
                <a:solidFill>
                  <a:schemeClr val="bg2">
                    <a:lumMod val="25000"/>
                  </a:schemeClr>
                </a:solidFill>
                <a:latin typeface="Avenir LT Std 65 Medium" panose="020B0803020203020204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sv-SE" sz="2000" dirty="0">
                <a:latin typeface="Avenir Book" panose="02000503020000020003" pitchFamily="2" charset="0"/>
              </a:rPr>
              <a:t>*Lagkassan är inte kopplad till klubbens </a:t>
            </a:r>
            <a:r>
              <a:rPr lang="sv-SE" sz="2000" dirty="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rPr>
              <a:t>ekonomi</a:t>
            </a:r>
          </a:p>
        </p:txBody>
      </p:sp>
    </p:spTree>
    <p:extLst>
      <p:ext uri="{BB962C8B-B14F-4D97-AF65-F5344CB8AC3E}">
        <p14:creationId xmlns:p14="http://schemas.microsoft.com/office/powerpoint/2010/main" val="2832594732"/>
      </p:ext>
    </p:extLst>
  </p:cSld>
  <p:clrMapOvr>
    <a:masterClrMapping/>
  </p:clrMapOvr>
</p:sld>
</file>

<file path=ppt/theme/theme1.xml><?xml version="1.0" encoding="utf-8"?>
<a:theme xmlns:a="http://schemas.openxmlformats.org/drawingml/2006/main" name="Infor10x">
  <a:themeElements>
    <a:clrScheme name="Infor10x  Color Palette">
      <a:dk1>
        <a:srgbClr val="262626"/>
      </a:dk1>
      <a:lt1>
        <a:sysClr val="window" lastClr="FFFFFF"/>
      </a:lt1>
      <a:dk2>
        <a:srgbClr val="13A3F7"/>
      </a:dk2>
      <a:lt2>
        <a:srgbClr val="E5E5E5"/>
      </a:lt2>
      <a:accent1>
        <a:srgbClr val="34C6FA"/>
      </a:accent1>
      <a:accent2>
        <a:srgbClr val="FF6400"/>
      </a:accent2>
      <a:accent3>
        <a:srgbClr val="2DB329"/>
      </a:accent3>
      <a:accent4>
        <a:srgbClr val="FFAA00"/>
      </a:accent4>
      <a:accent5>
        <a:srgbClr val="00C2B4"/>
      </a:accent5>
      <a:accent6>
        <a:srgbClr val="3341CC"/>
      </a:accent6>
      <a:hlink>
        <a:srgbClr val="005CE6"/>
      </a:hlink>
      <a:folHlink>
        <a:srgbClr val="7533A6"/>
      </a:folHlink>
    </a:clrScheme>
    <a:fontScheme name="Infor10x Arial Font S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>
              <a:lumMod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t">
        <a:spAutoFit/>
      </a:bodyPr>
      <a:lstStyle>
        <a:defPPr algn="ctr">
          <a:defRPr sz="3200" dirty="0" smtClean="0">
            <a:solidFill>
              <a:schemeClr val="tx1">
                <a:lumMod val="90000"/>
                <a:lumOff val="1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KFUM Central Basket_Presentationsmall" id="{BC276370-780C-5540-BFA1-8186C7C63A43}" vid="{572C7277-F454-9D46-A2B1-70ED5EB00D98}"/>
    </a:ext>
  </a:extLst>
</a:theme>
</file>

<file path=ppt/theme/theme2.xml><?xml version="1.0" encoding="utf-8"?>
<a:theme xmlns:a="http://schemas.openxmlformats.org/drawingml/2006/main" name="Office Theme">
  <a:themeElements>
    <a:clrScheme name="KCB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103334</TotalTime>
  <Words>705</Words>
  <Application>Microsoft Macintosh PowerPoint</Application>
  <PresentationFormat>Anpassad</PresentationFormat>
  <Paragraphs>121</Paragraphs>
  <Slides>11</Slides>
  <Notes>8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13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11</vt:i4>
      </vt:variant>
    </vt:vector>
  </HeadingPairs>
  <TitlesOfParts>
    <vt:vector size="26" baseType="lpstr">
      <vt:lpstr>Amithen</vt:lpstr>
      <vt:lpstr>Arial</vt:lpstr>
      <vt:lpstr>Avenir Book</vt:lpstr>
      <vt:lpstr>Avenir LT Std 35 Light</vt:lpstr>
      <vt:lpstr>Avenir LT Std 45 Book</vt:lpstr>
      <vt:lpstr>Avenir LT Std 65 Medium</vt:lpstr>
      <vt:lpstr>Calibri</vt:lpstr>
      <vt:lpstr>Calibri Light</vt:lpstr>
      <vt:lpstr>Graduate</vt:lpstr>
      <vt:lpstr>Helvetica</vt:lpstr>
      <vt:lpstr>Open Sans</vt:lpstr>
      <vt:lpstr>Open Sans Light</vt:lpstr>
      <vt:lpstr>Segoe UI</vt:lpstr>
      <vt:lpstr>Infor10x</vt:lpstr>
      <vt:lpstr>Office Theme</vt:lpstr>
      <vt:lpstr>PowerPoint-presentation</vt:lpstr>
      <vt:lpstr>Vem är ”klubben”</vt:lpstr>
      <vt:lpstr>Organisation</vt:lpstr>
      <vt:lpstr>PowerPoint-presentation</vt:lpstr>
      <vt:lpstr>Din roll som Coach</vt:lpstr>
      <vt:lpstr>Din roll som Ass Coach</vt:lpstr>
      <vt:lpstr>Din roll som Trainee</vt:lpstr>
      <vt:lpstr>Din roll som  Lagledare/Lagförälder</vt:lpstr>
      <vt:lpstr>Din roll som ansvarig för lagkassa*</vt:lpstr>
      <vt:lpstr>Din roll som matchvärd</vt:lpstr>
      <vt:lpstr>Sponsring av lag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Victor Sundquist</dc:creator>
  <cp:lastModifiedBy>jassin mahdy</cp:lastModifiedBy>
  <cp:revision>319</cp:revision>
  <cp:lastPrinted>2023-03-23T15:19:57Z</cp:lastPrinted>
  <dcterms:created xsi:type="dcterms:W3CDTF">2016-05-27T14:32:49Z</dcterms:created>
  <dcterms:modified xsi:type="dcterms:W3CDTF">2024-10-01T09:25:35Z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cddab39-d300-4caf-b4b3-0d5eff794c8e_Enabled">
    <vt:lpwstr>true</vt:lpwstr>
  </property>
  <property fmtid="{D5CDD505-2E9C-101B-9397-08002B2CF9AE}" pid="3" name="MSIP_Label_9cddab39-d300-4caf-b4b3-0d5eff794c8e_SetDate">
    <vt:lpwstr>2024-04-13T13:16:26Z</vt:lpwstr>
  </property>
  <property fmtid="{D5CDD505-2E9C-101B-9397-08002B2CF9AE}" pid="4" name="MSIP_Label_9cddab39-d300-4caf-b4b3-0d5eff794c8e_Method">
    <vt:lpwstr>Standard</vt:lpwstr>
  </property>
  <property fmtid="{D5CDD505-2E9C-101B-9397-08002B2CF9AE}" pid="5" name="MSIP_Label_9cddab39-d300-4caf-b4b3-0d5eff794c8e_Name">
    <vt:lpwstr>Public</vt:lpwstr>
  </property>
  <property fmtid="{D5CDD505-2E9C-101B-9397-08002B2CF9AE}" pid="6" name="MSIP_Label_9cddab39-d300-4caf-b4b3-0d5eff794c8e_SiteId">
    <vt:lpwstr>302b2dda-a2e1-4cea-8eeb-3028f1385eec</vt:lpwstr>
  </property>
  <property fmtid="{D5CDD505-2E9C-101B-9397-08002B2CF9AE}" pid="7" name="MSIP_Label_9cddab39-d300-4caf-b4b3-0d5eff794c8e_ActionId">
    <vt:lpwstr>26ee75f7-d365-43ed-8b94-345a14fd411d</vt:lpwstr>
  </property>
  <property fmtid="{D5CDD505-2E9C-101B-9397-08002B2CF9AE}" pid="8" name="MSIP_Label_9cddab39-d300-4caf-b4b3-0d5eff794c8e_ContentBits">
    <vt:lpwstr>0</vt:lpwstr>
  </property>
</Properties>
</file>